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77" r:id="rId3"/>
    <p:sldId id="259" r:id="rId4"/>
    <p:sldId id="256" r:id="rId5"/>
    <p:sldId id="257" r:id="rId6"/>
    <p:sldId id="258"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6"/>
    <p:restoredTop sz="94630"/>
  </p:normalViewPr>
  <p:slideViewPr>
    <p:cSldViewPr snapToGrid="0">
      <p:cViewPr varScale="1">
        <p:scale>
          <a:sx n="88" d="100"/>
          <a:sy n="88"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26C1-C99C-4654-AEEB-A3F9CE767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D017D7-08B4-DC82-F5EB-CDC3B1BF6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DFC8F4-BE81-FB2A-842E-8F1F0DF05B19}"/>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8E6C94D3-3E54-AA05-48C5-32D1971E6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E86B-4A5A-7B78-932D-59917DD231BF}"/>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124731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30E3-23FC-CF89-220D-2706FA9B3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A615D5-817C-1B12-2442-A916F6412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0C9C3-B233-4684-DFA4-75FBD725C61F}"/>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C2924CA6-9951-A135-66F5-A2BC130E6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3A783-0607-1C46-77E6-4D569E41C535}"/>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183577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6EA44-637D-038E-9557-F62043435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3271D3-AB40-621C-5483-9F2CAA9CF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74ED1-1206-745F-140B-37E05EFA6582}"/>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5CE24C24-DC92-5D38-06EE-7F8B1EACC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2AA15-BAFC-F537-CB6E-5CEC51EC1D10}"/>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33481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88844"/>
            <a:ext cx="6998962" cy="1960724"/>
          </a:xfrm>
        </p:spPr>
        <p:txBody>
          <a:bodyPr anchor="b">
            <a:noAutofit/>
          </a:bodyPr>
          <a:lstStyle>
            <a:lvl1pPr algn="l">
              <a:defRPr lang="en-US" sz="6600" b="1" kern="1200" smtClean="0">
                <a:solidFill>
                  <a:schemeClr val="accent5"/>
                </a:solidFill>
                <a:latin typeface="+mn-lt"/>
                <a:ea typeface="+mj-ea"/>
                <a:cs typeface="+mj-cs"/>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11" name="Text Placeholder 10">
            <a:extLst>
              <a:ext uri="{FF2B5EF4-FFF2-40B4-BE49-F238E27FC236}">
                <a16:creationId xmlns:a16="http://schemas.microsoft.com/office/drawing/2014/main" id="{BB0686BC-736E-ADD3-01C2-113ED3FE6357}"/>
              </a:ext>
            </a:extLst>
          </p:cNvPr>
          <p:cNvSpPr>
            <a:spLocks noGrp="1"/>
          </p:cNvSpPr>
          <p:nvPr>
            <p:ph type="body" sz="quarter" idx="13"/>
          </p:nvPr>
        </p:nvSpPr>
        <p:spPr>
          <a:xfrm>
            <a:off x="609600" y="5721720"/>
            <a:ext cx="6986819" cy="587601"/>
          </a:xfrm>
        </p:spPr>
        <p:txBody>
          <a:bodyPr anchor="ctr">
            <a:normAutofit/>
          </a:bodyPr>
          <a:lstStyle>
            <a:lvl1pPr marL="0" indent="0">
              <a:buFontTx/>
              <a:buNone/>
              <a:defRPr sz="2800">
                <a:latin typeface="+mn-lt"/>
              </a:defRPr>
            </a:lvl1pPr>
          </a:lstStyle>
          <a:p>
            <a:pPr lvl="0"/>
            <a:r>
              <a:rPr lang="en-US" dirty="0"/>
              <a:t>Click to edit Master text styles</a:t>
            </a:r>
          </a:p>
        </p:txBody>
      </p:sp>
    </p:spTree>
    <p:extLst>
      <p:ext uri="{BB962C8B-B14F-4D97-AF65-F5344CB8AC3E}">
        <p14:creationId xmlns:p14="http://schemas.microsoft.com/office/powerpoint/2010/main" val="410130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4370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A81D2A-F6B0-AB2E-31C1-8DB1EC1228E8}"/>
              </a:ext>
            </a:extLst>
          </p:cNvPr>
          <p:cNvSpPr/>
          <p:nvPr userDrawn="1"/>
        </p:nvSpPr>
        <p:spPr>
          <a:xfrm>
            <a:off x="0" y="0"/>
            <a:ext cx="1342234" cy="6858000"/>
          </a:xfrm>
          <a:prstGeom prst="rect">
            <a:avLst/>
          </a:prstGeom>
          <a:gradFill flip="none" rotWithShape="1">
            <a:gsLst>
              <a:gs pos="100000">
                <a:schemeClr val="accent5">
                  <a:lumMod val="75000"/>
                </a:schemeClr>
              </a:gs>
              <a:gs pos="0">
                <a:schemeClr val="accent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Title 1"/>
          <p:cNvSpPr>
            <a:spLocks noGrp="1"/>
          </p:cNvSpPr>
          <p:nvPr>
            <p:ph type="title"/>
          </p:nvPr>
        </p:nvSpPr>
        <p:spPr>
          <a:xfrm>
            <a:off x="1846421" y="274639"/>
            <a:ext cx="3585977" cy="711081"/>
          </a:xfrm>
        </p:spPr>
        <p:txBody>
          <a:bodyPr>
            <a:noAutofit/>
          </a:bodyPr>
          <a:lstStyle>
            <a:lvl1pPr>
              <a:defRPr sz="3600" b="1">
                <a:solidFill>
                  <a:schemeClr val="accent6"/>
                </a:solidFill>
                <a:latin typeface="+mn-lt"/>
              </a:defRPr>
            </a:lvl1pPr>
          </a:lstStyle>
          <a:p>
            <a:r>
              <a:rPr lang="en-US" dirty="0"/>
              <a:t>Click to edit</a:t>
            </a:r>
          </a:p>
        </p:txBody>
      </p:sp>
      <p:sp>
        <p:nvSpPr>
          <p:cNvPr id="5" name="Text Placeholder 4">
            <a:extLst>
              <a:ext uri="{FF2B5EF4-FFF2-40B4-BE49-F238E27FC236}">
                <a16:creationId xmlns:a16="http://schemas.microsoft.com/office/drawing/2014/main" id="{F553896B-31AF-79DF-A3A5-2FC707119565}"/>
              </a:ext>
            </a:extLst>
          </p:cNvPr>
          <p:cNvSpPr>
            <a:spLocks noGrp="1"/>
          </p:cNvSpPr>
          <p:nvPr>
            <p:ph type="body" sz="quarter" idx="10"/>
          </p:nvPr>
        </p:nvSpPr>
        <p:spPr>
          <a:xfrm>
            <a:off x="1846420" y="1351540"/>
            <a:ext cx="3585977" cy="2093624"/>
          </a:xfrm>
        </p:spPr>
        <p:txBody>
          <a:bodyPr>
            <a:normAutofit/>
          </a:bodyPr>
          <a:lstStyle>
            <a:lvl1pPr marL="0" indent="0">
              <a:buFontTx/>
              <a:buNone/>
              <a:defRPr sz="1600">
                <a:solidFill>
                  <a:schemeClr val="tx1">
                    <a:lumMod val="50000"/>
                    <a:lumOff val="50000"/>
                  </a:schemeClr>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a:t>
            </a:r>
            <a:endParaRPr lang="en-IN" dirty="0"/>
          </a:p>
        </p:txBody>
      </p:sp>
    </p:spTree>
    <p:extLst>
      <p:ext uri="{BB962C8B-B14F-4D97-AF65-F5344CB8AC3E}">
        <p14:creationId xmlns:p14="http://schemas.microsoft.com/office/powerpoint/2010/main" val="273090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A81D2A-F6B0-AB2E-31C1-8DB1EC1228E8}"/>
              </a:ext>
            </a:extLst>
          </p:cNvPr>
          <p:cNvSpPr/>
          <p:nvPr userDrawn="1"/>
        </p:nvSpPr>
        <p:spPr>
          <a:xfrm>
            <a:off x="0" y="0"/>
            <a:ext cx="1342234" cy="6858000"/>
          </a:xfrm>
          <a:prstGeom prst="rect">
            <a:avLst/>
          </a:prstGeom>
          <a:gradFill flip="none" rotWithShape="1">
            <a:gsLst>
              <a:gs pos="100000">
                <a:schemeClr val="accent5">
                  <a:lumMod val="75000"/>
                </a:schemeClr>
              </a:gs>
              <a:gs pos="0">
                <a:schemeClr val="accent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Title 1"/>
          <p:cNvSpPr>
            <a:spLocks noGrp="1"/>
          </p:cNvSpPr>
          <p:nvPr>
            <p:ph type="title"/>
          </p:nvPr>
        </p:nvSpPr>
        <p:spPr>
          <a:xfrm>
            <a:off x="1846421" y="274639"/>
            <a:ext cx="9735979" cy="711081"/>
          </a:xfrm>
        </p:spPr>
        <p:txBody>
          <a:bodyPr>
            <a:noAutofit/>
          </a:bodyPr>
          <a:lstStyle>
            <a:lvl1pPr>
              <a:defRPr sz="3600" b="1">
                <a:solidFill>
                  <a:schemeClr val="accent6"/>
                </a:solidFill>
                <a:latin typeface="+mn-lt"/>
              </a:defRPr>
            </a:lvl1pPr>
          </a:lstStyle>
          <a:p>
            <a:r>
              <a:rPr lang="en-US" dirty="0"/>
              <a:t>Click to edit Master title style</a:t>
            </a:r>
          </a:p>
        </p:txBody>
      </p:sp>
    </p:spTree>
    <p:extLst>
      <p:ext uri="{BB962C8B-B14F-4D97-AF65-F5344CB8AC3E}">
        <p14:creationId xmlns:p14="http://schemas.microsoft.com/office/powerpoint/2010/main" val="1297708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A81D2A-F6B0-AB2E-31C1-8DB1EC1228E8}"/>
              </a:ext>
            </a:extLst>
          </p:cNvPr>
          <p:cNvSpPr/>
          <p:nvPr userDrawn="1"/>
        </p:nvSpPr>
        <p:spPr>
          <a:xfrm>
            <a:off x="0" y="0"/>
            <a:ext cx="1342234" cy="6858000"/>
          </a:xfrm>
          <a:prstGeom prst="rect">
            <a:avLst/>
          </a:prstGeom>
          <a:gradFill flip="none" rotWithShape="1">
            <a:gsLst>
              <a:gs pos="100000">
                <a:schemeClr val="accent5">
                  <a:lumMod val="75000"/>
                </a:schemeClr>
              </a:gs>
              <a:gs pos="0">
                <a:schemeClr val="accent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Title 1"/>
          <p:cNvSpPr>
            <a:spLocks noGrp="1"/>
          </p:cNvSpPr>
          <p:nvPr>
            <p:ph type="title"/>
          </p:nvPr>
        </p:nvSpPr>
        <p:spPr>
          <a:xfrm>
            <a:off x="1846421" y="274639"/>
            <a:ext cx="9735979" cy="711081"/>
          </a:xfrm>
        </p:spPr>
        <p:txBody>
          <a:bodyPr>
            <a:noAutofit/>
          </a:bodyPr>
          <a:lstStyle>
            <a:lvl1pPr>
              <a:defRPr sz="3600" b="1">
                <a:solidFill>
                  <a:schemeClr val="accent6"/>
                </a:solidFill>
                <a:latin typeface="+mn-lt"/>
              </a:defRPr>
            </a:lvl1pPr>
          </a:lstStyle>
          <a:p>
            <a:r>
              <a:rPr lang="en-US" dirty="0"/>
              <a:t>Click to edit Master title style</a:t>
            </a:r>
          </a:p>
        </p:txBody>
      </p:sp>
      <p:sp>
        <p:nvSpPr>
          <p:cNvPr id="3" name="Text Placeholder 8">
            <a:extLst>
              <a:ext uri="{FF2B5EF4-FFF2-40B4-BE49-F238E27FC236}">
                <a16:creationId xmlns:a16="http://schemas.microsoft.com/office/drawing/2014/main" id="{F401471B-62BC-D20F-8F15-9EE867D00AEE}"/>
              </a:ext>
            </a:extLst>
          </p:cNvPr>
          <p:cNvSpPr>
            <a:spLocks noGrp="1"/>
          </p:cNvSpPr>
          <p:nvPr>
            <p:ph type="body" sz="quarter" idx="10"/>
          </p:nvPr>
        </p:nvSpPr>
        <p:spPr>
          <a:xfrm>
            <a:off x="1846421" y="1196752"/>
            <a:ext cx="4604771" cy="622126"/>
          </a:xfrm>
        </p:spPr>
        <p:txBody>
          <a:bodyPr anchor="b">
            <a:noAutofit/>
          </a:bodyPr>
          <a:lstStyle>
            <a:lvl1pPr marL="0" indent="0">
              <a:buFontTx/>
              <a:buNone/>
              <a:defRPr sz="2800" b="1">
                <a:solidFill>
                  <a:schemeClr val="tx1">
                    <a:lumMod val="65000"/>
                    <a:lumOff val="35000"/>
                  </a:schemeClr>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a:t>
            </a:r>
            <a:endParaRPr lang="en-IN" dirty="0"/>
          </a:p>
        </p:txBody>
      </p:sp>
      <p:sp>
        <p:nvSpPr>
          <p:cNvPr id="4" name="Text Placeholder 8">
            <a:extLst>
              <a:ext uri="{FF2B5EF4-FFF2-40B4-BE49-F238E27FC236}">
                <a16:creationId xmlns:a16="http://schemas.microsoft.com/office/drawing/2014/main" id="{685ACED3-44F7-3C6B-8CB9-E770BD5D6209}"/>
              </a:ext>
            </a:extLst>
          </p:cNvPr>
          <p:cNvSpPr>
            <a:spLocks noGrp="1"/>
          </p:cNvSpPr>
          <p:nvPr>
            <p:ph type="body" sz="quarter" idx="11"/>
          </p:nvPr>
        </p:nvSpPr>
        <p:spPr>
          <a:xfrm>
            <a:off x="1846421" y="1964396"/>
            <a:ext cx="4604771" cy="4060484"/>
          </a:xfrm>
        </p:spPr>
        <p:txBody>
          <a:bodyPr anchor="t">
            <a:noAutofit/>
          </a:bodyPr>
          <a:lstStyle>
            <a:lvl1pPr marL="0" indent="0">
              <a:lnSpc>
                <a:spcPct val="110000"/>
              </a:lnSpc>
              <a:spcBef>
                <a:spcPts val="0"/>
              </a:spcBef>
              <a:buFontTx/>
              <a:buNone/>
              <a:defRPr sz="1400" b="0">
                <a:solidFill>
                  <a:schemeClr val="tx1">
                    <a:lumMod val="50000"/>
                    <a:lumOff val="50000"/>
                  </a:schemeClr>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a:t>
            </a:r>
            <a:endParaRPr lang="en-IN" dirty="0"/>
          </a:p>
        </p:txBody>
      </p:sp>
      <p:sp>
        <p:nvSpPr>
          <p:cNvPr id="5" name="Text Placeholder 8">
            <a:extLst>
              <a:ext uri="{FF2B5EF4-FFF2-40B4-BE49-F238E27FC236}">
                <a16:creationId xmlns:a16="http://schemas.microsoft.com/office/drawing/2014/main" id="{6D7C8558-9C6F-98BF-B1BB-39BF76A90CC6}"/>
              </a:ext>
            </a:extLst>
          </p:cNvPr>
          <p:cNvSpPr>
            <a:spLocks noGrp="1"/>
          </p:cNvSpPr>
          <p:nvPr>
            <p:ph type="body" sz="quarter" idx="12"/>
          </p:nvPr>
        </p:nvSpPr>
        <p:spPr>
          <a:xfrm>
            <a:off x="6977629" y="1196752"/>
            <a:ext cx="4604771" cy="622126"/>
          </a:xfrm>
        </p:spPr>
        <p:txBody>
          <a:bodyPr anchor="b">
            <a:noAutofit/>
          </a:bodyPr>
          <a:lstStyle>
            <a:lvl1pPr marL="0" indent="0">
              <a:buFontTx/>
              <a:buNone/>
              <a:defRPr sz="2800" b="1">
                <a:solidFill>
                  <a:schemeClr val="tx1">
                    <a:lumMod val="65000"/>
                    <a:lumOff val="35000"/>
                  </a:schemeClr>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a:t>
            </a:r>
            <a:endParaRPr lang="en-IN" dirty="0"/>
          </a:p>
        </p:txBody>
      </p:sp>
      <p:sp>
        <p:nvSpPr>
          <p:cNvPr id="7" name="Text Placeholder 8">
            <a:extLst>
              <a:ext uri="{FF2B5EF4-FFF2-40B4-BE49-F238E27FC236}">
                <a16:creationId xmlns:a16="http://schemas.microsoft.com/office/drawing/2014/main" id="{AB9CC002-5579-2F9D-CD1D-88A11FD87E88}"/>
              </a:ext>
            </a:extLst>
          </p:cNvPr>
          <p:cNvSpPr>
            <a:spLocks noGrp="1"/>
          </p:cNvSpPr>
          <p:nvPr>
            <p:ph type="body" sz="quarter" idx="13"/>
          </p:nvPr>
        </p:nvSpPr>
        <p:spPr>
          <a:xfrm>
            <a:off x="6977629" y="1964396"/>
            <a:ext cx="4604771" cy="4060484"/>
          </a:xfrm>
        </p:spPr>
        <p:txBody>
          <a:bodyPr anchor="t">
            <a:noAutofit/>
          </a:bodyPr>
          <a:lstStyle>
            <a:lvl1pPr marL="0" indent="0">
              <a:lnSpc>
                <a:spcPct val="110000"/>
              </a:lnSpc>
              <a:spcBef>
                <a:spcPts val="0"/>
              </a:spcBef>
              <a:buFontTx/>
              <a:buNone/>
              <a:defRPr sz="1400" b="0">
                <a:solidFill>
                  <a:schemeClr val="tx1">
                    <a:lumMod val="50000"/>
                    <a:lumOff val="50000"/>
                  </a:schemeClr>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a:t>
            </a:r>
            <a:endParaRPr lang="en-IN" dirty="0"/>
          </a:p>
        </p:txBody>
      </p:sp>
    </p:spTree>
    <p:extLst>
      <p:ext uri="{BB962C8B-B14F-4D97-AF65-F5344CB8AC3E}">
        <p14:creationId xmlns:p14="http://schemas.microsoft.com/office/powerpoint/2010/main" val="317431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3506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3362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E668-6EFE-FF03-2342-F474E13BF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B58C9-EFFB-DC44-2A60-B5C781373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2F769-F0D9-F086-F7D8-19131871A376}"/>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3C2F4D0D-ED10-2C69-21AF-DAC315BA2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C7A1F-6BCC-3886-956D-298602038DB4}"/>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42590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D7CD-38BB-A0F4-317D-5422DA627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E9BF23-E422-E645-F856-3E3AEF5432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851C9A-3A6C-5624-7A3C-647BF994A84F}"/>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52A909F7-E61C-33BA-B9F4-63107ABB2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B14DE-8878-37E2-A7E2-02A9C698DD12}"/>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349503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5963-3230-E5EA-DAAD-4EE9F198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8DCFC-C622-6679-9E05-5097D577C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EDB032-29ED-9134-9EC8-57FA4E1EF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940E7-0930-DFB4-ACEA-EEE02211E9ED}"/>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6" name="Footer Placeholder 5">
            <a:extLst>
              <a:ext uri="{FF2B5EF4-FFF2-40B4-BE49-F238E27FC236}">
                <a16:creationId xmlns:a16="http://schemas.microsoft.com/office/drawing/2014/main" id="{AA529C66-AB72-295D-2F79-E1B668E8C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DE8D3-0EC7-1C37-15CD-D417A4AC91B3}"/>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323457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6103-03E2-632E-E00E-61129223B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1B3CB-807B-5F2E-EF2A-5142D4DFD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932D7A-FC80-19F3-2608-82C0A4B11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323E6-C39C-369A-692B-84B6594E1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59BD1-B5F2-781B-9DD5-27ACADADFF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272B2-310E-E28E-A9C2-63855C1D254E}"/>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8" name="Footer Placeholder 7">
            <a:extLst>
              <a:ext uri="{FF2B5EF4-FFF2-40B4-BE49-F238E27FC236}">
                <a16:creationId xmlns:a16="http://schemas.microsoft.com/office/drawing/2014/main" id="{4A2A2BE4-C2DB-6048-07A9-063A8D07A1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81101E-FB86-1570-5935-762D6DD90F7E}"/>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308436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EFE8-2380-F6E3-F6C4-00DB9698E7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57AD9B-C698-03B9-251D-E8668EF9E8B2}"/>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4" name="Footer Placeholder 3">
            <a:extLst>
              <a:ext uri="{FF2B5EF4-FFF2-40B4-BE49-F238E27FC236}">
                <a16:creationId xmlns:a16="http://schemas.microsoft.com/office/drawing/2014/main" id="{09389637-96DE-6D8F-CF5B-531FF0E8C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FF581-4805-5449-C4DA-9D97BE609046}"/>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172323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62416-0CE8-A773-E7F1-90EE45EC3F77}"/>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3" name="Footer Placeholder 2">
            <a:extLst>
              <a:ext uri="{FF2B5EF4-FFF2-40B4-BE49-F238E27FC236}">
                <a16:creationId xmlns:a16="http://schemas.microsoft.com/office/drawing/2014/main" id="{0A766AEF-D84E-3A5F-D083-1B06F8F1DF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4AE1F-9D6F-1D33-54D7-A4361C6A34A4}"/>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254823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3C2F-D46C-5A75-FA0C-4A21BBAE3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4DB7D-91CD-1EE8-5396-E0E7440E7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87E77-4E74-D7E1-2BD0-120477D56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35966-DC4C-6715-55C5-9100CA0FC9FC}"/>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6" name="Footer Placeholder 5">
            <a:extLst>
              <a:ext uri="{FF2B5EF4-FFF2-40B4-BE49-F238E27FC236}">
                <a16:creationId xmlns:a16="http://schemas.microsoft.com/office/drawing/2014/main" id="{DF622672-D32F-9DE1-E1E0-9B72DC78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69457-8D15-8BB8-2870-E14BB72EE001}"/>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240438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08B-E19E-9CAF-0B72-02862B6B7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88C2C-107E-2421-2C5B-2E90BD99E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9F312-933C-032E-2DBC-6B7FF86C7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FD1AF-9DA1-9E09-9900-51A8AEF034AE}"/>
              </a:ext>
            </a:extLst>
          </p:cNvPr>
          <p:cNvSpPr>
            <a:spLocks noGrp="1"/>
          </p:cNvSpPr>
          <p:nvPr>
            <p:ph type="dt" sz="half" idx="10"/>
          </p:nvPr>
        </p:nvSpPr>
        <p:spPr/>
        <p:txBody>
          <a:bodyPr/>
          <a:lstStyle/>
          <a:p>
            <a:fld id="{1A5C0086-366E-094D-9FF4-815A4266FA64}" type="datetimeFigureOut">
              <a:rPr lang="en-US" smtClean="0"/>
              <a:t>4/15/2024</a:t>
            </a:fld>
            <a:endParaRPr lang="en-US"/>
          </a:p>
        </p:txBody>
      </p:sp>
      <p:sp>
        <p:nvSpPr>
          <p:cNvPr id="6" name="Footer Placeholder 5">
            <a:extLst>
              <a:ext uri="{FF2B5EF4-FFF2-40B4-BE49-F238E27FC236}">
                <a16:creationId xmlns:a16="http://schemas.microsoft.com/office/drawing/2014/main" id="{FC5AF451-9D53-8F4A-7FE2-122AA79E0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7A2DB-B5B7-1905-D9AF-83DD4E02677A}"/>
              </a:ext>
            </a:extLst>
          </p:cNvPr>
          <p:cNvSpPr>
            <a:spLocks noGrp="1"/>
          </p:cNvSpPr>
          <p:nvPr>
            <p:ph type="sldNum" sz="quarter" idx="12"/>
          </p:nvPr>
        </p:nvSpPr>
        <p:spPr/>
        <p:txBody>
          <a:bodyPr/>
          <a:lstStyle/>
          <a:p>
            <a:fld id="{CD30D386-561F-2B40-A03F-F24D164422FA}" type="slidenum">
              <a:rPr lang="en-US" smtClean="0"/>
              <a:t>‹#›</a:t>
            </a:fld>
            <a:endParaRPr lang="en-US"/>
          </a:p>
        </p:txBody>
      </p:sp>
    </p:spTree>
    <p:extLst>
      <p:ext uri="{BB962C8B-B14F-4D97-AF65-F5344CB8AC3E}">
        <p14:creationId xmlns:p14="http://schemas.microsoft.com/office/powerpoint/2010/main" val="129347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F962A-D865-8127-72A7-55CF54054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5E4E5-9B52-5EEA-5E75-B9DDC0206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4E133-D400-550C-150F-120060EBB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5C0086-366E-094D-9FF4-815A4266FA64}" type="datetimeFigureOut">
              <a:rPr lang="en-US" smtClean="0"/>
              <a:t>4/15/2024</a:t>
            </a:fld>
            <a:endParaRPr lang="en-US"/>
          </a:p>
        </p:txBody>
      </p:sp>
      <p:sp>
        <p:nvSpPr>
          <p:cNvPr id="5" name="Footer Placeholder 4">
            <a:extLst>
              <a:ext uri="{FF2B5EF4-FFF2-40B4-BE49-F238E27FC236}">
                <a16:creationId xmlns:a16="http://schemas.microsoft.com/office/drawing/2014/main" id="{58343588-9BEB-9C53-8016-E7D01D03A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760E4F-E5CA-429C-6344-FC18F96DC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30D386-561F-2B40-A03F-F24D164422FA}" type="slidenum">
              <a:rPr lang="en-US" smtClean="0"/>
              <a:t>‹#›</a:t>
            </a:fld>
            <a:endParaRPr lang="en-US"/>
          </a:p>
        </p:txBody>
      </p:sp>
    </p:spTree>
    <p:extLst>
      <p:ext uri="{BB962C8B-B14F-4D97-AF65-F5344CB8AC3E}">
        <p14:creationId xmlns:p14="http://schemas.microsoft.com/office/powerpoint/2010/main" val="350821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5"/>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4/15/2024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268833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enti.com/ald3a5ft5uc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75000"/>
              </a:schemeClr>
            </a:gs>
            <a:gs pos="13000">
              <a:schemeClr val="accent6"/>
            </a:gs>
          </a:gsLst>
          <a:lin ang="8100000" scaled="1"/>
          <a:tileRect/>
        </a:gradFill>
        <a:effectLst/>
      </p:bgPr>
    </p:bg>
    <p:spTree>
      <p:nvGrpSpPr>
        <p:cNvPr id="1" name=""/>
        <p:cNvGrpSpPr/>
        <p:nvPr/>
      </p:nvGrpSpPr>
      <p:grpSpPr>
        <a:xfrm>
          <a:off x="0" y="0"/>
          <a:ext cx="0" cy="0"/>
          <a:chOff x="0" y="0"/>
          <a:chExt cx="0" cy="0"/>
        </a:xfrm>
      </p:grpSpPr>
      <p:sp>
        <p:nvSpPr>
          <p:cNvPr id="106" name="Graphic 69">
            <a:extLst>
              <a:ext uri="{FF2B5EF4-FFF2-40B4-BE49-F238E27FC236}">
                <a16:creationId xmlns:a16="http://schemas.microsoft.com/office/drawing/2014/main" id="{D01D1536-951C-56A3-CB2B-67911626F501}"/>
              </a:ext>
            </a:extLst>
          </p:cNvPr>
          <p:cNvSpPr/>
          <p:nvPr/>
        </p:nvSpPr>
        <p:spPr>
          <a:xfrm>
            <a:off x="8794557" y="870853"/>
            <a:ext cx="2212930" cy="1954539"/>
          </a:xfrm>
          <a:custGeom>
            <a:avLst/>
            <a:gdLst>
              <a:gd name="connsiteX0" fmla="*/ 1064085 w 4714208"/>
              <a:gd name="connsiteY0" fmla="*/ 156019 h 4163758"/>
              <a:gd name="connsiteX1" fmla="*/ 41862 w 4714208"/>
              <a:gd name="connsiteY1" fmla="*/ 1925574 h 4163758"/>
              <a:gd name="connsiteX2" fmla="*/ 41862 w 4714208"/>
              <a:gd name="connsiteY2" fmla="*/ 2237804 h 4163758"/>
              <a:gd name="connsiteX3" fmla="*/ 1064085 w 4714208"/>
              <a:gd name="connsiteY3" fmla="*/ 4007739 h 4163758"/>
              <a:gd name="connsiteX4" fmla="*/ 1334405 w 4714208"/>
              <a:gd name="connsiteY4" fmla="*/ 4163759 h 4163758"/>
              <a:gd name="connsiteX5" fmla="*/ 3379518 w 4714208"/>
              <a:gd name="connsiteY5" fmla="*/ 4163759 h 4163758"/>
              <a:gd name="connsiteX6" fmla="*/ 3649837 w 4714208"/>
              <a:gd name="connsiteY6" fmla="*/ 4007739 h 4163758"/>
              <a:gd name="connsiteX7" fmla="*/ 4672346 w 4714208"/>
              <a:gd name="connsiteY7" fmla="*/ 2237804 h 4163758"/>
              <a:gd name="connsiteX8" fmla="*/ 4672346 w 4714208"/>
              <a:gd name="connsiteY8" fmla="*/ 1925479 h 4163758"/>
              <a:gd name="connsiteX9" fmla="*/ 3649837 w 4714208"/>
              <a:gd name="connsiteY9" fmla="*/ 156019 h 4163758"/>
              <a:gd name="connsiteX10" fmla="*/ 3379518 w 4714208"/>
              <a:gd name="connsiteY10" fmla="*/ 0 h 4163758"/>
              <a:gd name="connsiteX11" fmla="*/ 1334405 w 4714208"/>
              <a:gd name="connsiteY11" fmla="*/ 0 h 4163758"/>
              <a:gd name="connsiteX12" fmla="*/ 1064085 w 4714208"/>
              <a:gd name="connsiteY12" fmla="*/ 156019 h 41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208" h="4163758">
                <a:moveTo>
                  <a:pt x="1064085" y="156019"/>
                </a:moveTo>
                <a:lnTo>
                  <a:pt x="41862" y="1925574"/>
                </a:lnTo>
                <a:cubicBezTo>
                  <a:pt x="-13954" y="2022158"/>
                  <a:pt x="-13954" y="2141220"/>
                  <a:pt x="41862" y="2237804"/>
                </a:cubicBezTo>
                <a:lnTo>
                  <a:pt x="1064085" y="4007739"/>
                </a:lnTo>
                <a:cubicBezTo>
                  <a:pt x="1119807" y="4104323"/>
                  <a:pt x="1222867" y="4163759"/>
                  <a:pt x="1334405" y="4163759"/>
                </a:cubicBezTo>
                <a:lnTo>
                  <a:pt x="3379518" y="4163759"/>
                </a:lnTo>
                <a:cubicBezTo>
                  <a:pt x="3490960" y="4163759"/>
                  <a:pt x="3594021" y="4104323"/>
                  <a:pt x="3649837" y="4007739"/>
                </a:cubicBezTo>
                <a:lnTo>
                  <a:pt x="4672346" y="2237804"/>
                </a:lnTo>
                <a:cubicBezTo>
                  <a:pt x="4728163" y="2141220"/>
                  <a:pt x="4728163" y="2022062"/>
                  <a:pt x="4672346" y="1925479"/>
                </a:cubicBezTo>
                <a:lnTo>
                  <a:pt x="3649837" y="156019"/>
                </a:lnTo>
                <a:cubicBezTo>
                  <a:pt x="3594021" y="59436"/>
                  <a:pt x="3490960" y="0"/>
                  <a:pt x="3379518" y="0"/>
                </a:cubicBezTo>
                <a:lnTo>
                  <a:pt x="1334405" y="0"/>
                </a:lnTo>
                <a:cubicBezTo>
                  <a:pt x="1222962" y="0"/>
                  <a:pt x="1119902" y="59436"/>
                  <a:pt x="1064085" y="156019"/>
                </a:cubicBezTo>
                <a:close/>
              </a:path>
            </a:pathLst>
          </a:custGeom>
          <a:solidFill>
            <a:schemeClr val="accent4"/>
          </a:solidFill>
          <a:ln w="9525" cap="flat">
            <a:noFill/>
            <a:prstDash val="solid"/>
            <a:miter/>
          </a:ln>
        </p:spPr>
        <p:txBody>
          <a:bodyPr rtlCol="0" anchor="ctr"/>
          <a:lstStyle/>
          <a:p>
            <a:pPr defTabSz="1218987"/>
            <a:endParaRPr lang="en-IN" sz="2400">
              <a:solidFill>
                <a:prstClr val="black"/>
              </a:solidFill>
              <a:latin typeface="Segoe UI"/>
            </a:endParaRPr>
          </a:p>
        </p:txBody>
      </p:sp>
      <p:sp>
        <p:nvSpPr>
          <p:cNvPr id="30" name="Freeform: Shape 29">
            <a:extLst>
              <a:ext uri="{FF2B5EF4-FFF2-40B4-BE49-F238E27FC236}">
                <a16:creationId xmlns:a16="http://schemas.microsoft.com/office/drawing/2014/main" id="{FFC10F40-459D-703B-0C4A-EF2D109C5912}"/>
              </a:ext>
            </a:extLst>
          </p:cNvPr>
          <p:cNvSpPr/>
          <p:nvPr/>
        </p:nvSpPr>
        <p:spPr>
          <a:xfrm>
            <a:off x="7038330" y="0"/>
            <a:ext cx="2212929" cy="1780364"/>
          </a:xfrm>
          <a:custGeom>
            <a:avLst/>
            <a:gdLst>
              <a:gd name="connsiteX0" fmla="*/ 441190 w 2212929"/>
              <a:gd name="connsiteY0" fmla="*/ 0 h 1780364"/>
              <a:gd name="connsiteX1" fmla="*/ 1771623 w 2212929"/>
              <a:gd name="connsiteY1" fmla="*/ 0 h 1780364"/>
              <a:gd name="connsiteX2" fmla="*/ 2193278 w 2212929"/>
              <a:gd name="connsiteY2" fmla="*/ 729677 h 1780364"/>
              <a:gd name="connsiteX3" fmla="*/ 2193278 w 2212929"/>
              <a:gd name="connsiteY3" fmla="*/ 876287 h 1780364"/>
              <a:gd name="connsiteX4" fmla="*/ 1713295 w 2212929"/>
              <a:gd name="connsiteY4" fmla="*/ 1707125 h 1780364"/>
              <a:gd name="connsiteX5" fmla="*/ 1586403 w 2212929"/>
              <a:gd name="connsiteY5" fmla="*/ 1780364 h 1780364"/>
              <a:gd name="connsiteX6" fmla="*/ 626392 w 2212929"/>
              <a:gd name="connsiteY6" fmla="*/ 1780364 h 1780364"/>
              <a:gd name="connsiteX7" fmla="*/ 499499 w 2212929"/>
              <a:gd name="connsiteY7" fmla="*/ 1707125 h 1780364"/>
              <a:gd name="connsiteX8" fmla="*/ 19650 w 2212929"/>
              <a:gd name="connsiteY8" fmla="*/ 876287 h 1780364"/>
              <a:gd name="connsiteX9" fmla="*/ 19650 w 2212929"/>
              <a:gd name="connsiteY9" fmla="*/ 729721 h 1780364"/>
              <a:gd name="connsiteX10" fmla="*/ 441190 w 2212929"/>
              <a:gd name="connsiteY10" fmla="*/ 0 h 178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929" h="1780364">
                <a:moveTo>
                  <a:pt x="441190" y="0"/>
                </a:moveTo>
                <a:lnTo>
                  <a:pt x="1771623" y="0"/>
                </a:lnTo>
                <a:lnTo>
                  <a:pt x="2193278" y="729677"/>
                </a:lnTo>
                <a:cubicBezTo>
                  <a:pt x="2219480" y="775014"/>
                  <a:pt x="2219480" y="830949"/>
                  <a:pt x="2193278" y="876287"/>
                </a:cubicBezTo>
                <a:lnTo>
                  <a:pt x="1713295" y="1707125"/>
                </a:lnTo>
                <a:cubicBezTo>
                  <a:pt x="1687094" y="1752463"/>
                  <a:pt x="1638715" y="1780364"/>
                  <a:pt x="1586403" y="1780364"/>
                </a:cubicBezTo>
                <a:lnTo>
                  <a:pt x="626392" y="1780364"/>
                </a:lnTo>
                <a:cubicBezTo>
                  <a:pt x="574034" y="1780364"/>
                  <a:pt x="525656" y="1752463"/>
                  <a:pt x="499499" y="1707125"/>
                </a:cubicBezTo>
                <a:lnTo>
                  <a:pt x="19650" y="876287"/>
                </a:lnTo>
                <a:cubicBezTo>
                  <a:pt x="-6551" y="830949"/>
                  <a:pt x="-6551" y="775059"/>
                  <a:pt x="19650" y="729721"/>
                </a:cubicBezTo>
                <a:lnTo>
                  <a:pt x="441190" y="0"/>
                </a:lnTo>
                <a:close/>
              </a:path>
            </a:pathLst>
          </a:custGeom>
          <a:solidFill>
            <a:schemeClr val="accent2"/>
          </a:solidFill>
          <a:ln w="9525" cap="flat">
            <a:noFill/>
            <a:prstDash val="solid"/>
            <a:miter/>
          </a:ln>
        </p:spPr>
        <p:txBody>
          <a:bodyPr wrap="square" rtlCol="0" anchor="ctr">
            <a:noAutofit/>
          </a:bodyPr>
          <a:lstStyle/>
          <a:p>
            <a:pPr defTabSz="1218987"/>
            <a:endParaRPr lang="en-IN" sz="2400">
              <a:solidFill>
                <a:prstClr val="black"/>
              </a:solidFill>
              <a:latin typeface="Segoe UI"/>
            </a:endParaRPr>
          </a:p>
        </p:txBody>
      </p:sp>
      <p:sp>
        <p:nvSpPr>
          <p:cNvPr id="29" name="Freeform: Shape 28">
            <a:extLst>
              <a:ext uri="{FF2B5EF4-FFF2-40B4-BE49-F238E27FC236}">
                <a16:creationId xmlns:a16="http://schemas.microsoft.com/office/drawing/2014/main" id="{ED0EBE55-197A-AE13-5405-0782504B9582}"/>
              </a:ext>
            </a:extLst>
          </p:cNvPr>
          <p:cNvSpPr/>
          <p:nvPr/>
        </p:nvSpPr>
        <p:spPr>
          <a:xfrm>
            <a:off x="8915545" y="1"/>
            <a:ext cx="2028990" cy="778877"/>
          </a:xfrm>
          <a:custGeom>
            <a:avLst/>
            <a:gdLst>
              <a:gd name="connsiteX0" fmla="*/ 0 w 2028990"/>
              <a:gd name="connsiteY0" fmla="*/ 0 h 778877"/>
              <a:gd name="connsiteX1" fmla="*/ 2028990 w 2028990"/>
              <a:gd name="connsiteY1" fmla="*/ 0 h 778877"/>
              <a:gd name="connsiteX2" fmla="*/ 1621336 w 2028990"/>
              <a:gd name="connsiteY2" fmla="*/ 705638 h 778877"/>
              <a:gd name="connsiteX3" fmla="*/ 1494444 w 2028990"/>
              <a:gd name="connsiteY3" fmla="*/ 778877 h 778877"/>
              <a:gd name="connsiteX4" fmla="*/ 534433 w 2028990"/>
              <a:gd name="connsiteY4" fmla="*/ 778877 h 778877"/>
              <a:gd name="connsiteX5" fmla="*/ 407540 w 2028990"/>
              <a:gd name="connsiteY5" fmla="*/ 705638 h 778877"/>
              <a:gd name="connsiteX6" fmla="*/ 0 w 2028990"/>
              <a:gd name="connsiteY6" fmla="*/ 0 h 77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990" h="778877">
                <a:moveTo>
                  <a:pt x="0" y="0"/>
                </a:moveTo>
                <a:lnTo>
                  <a:pt x="2028990" y="0"/>
                </a:lnTo>
                <a:lnTo>
                  <a:pt x="1621336" y="705638"/>
                </a:lnTo>
                <a:cubicBezTo>
                  <a:pt x="1595135" y="750976"/>
                  <a:pt x="1546756" y="778877"/>
                  <a:pt x="1494444" y="778877"/>
                </a:cubicBezTo>
                <a:lnTo>
                  <a:pt x="534433" y="778877"/>
                </a:lnTo>
                <a:cubicBezTo>
                  <a:pt x="482075" y="778877"/>
                  <a:pt x="433697" y="750976"/>
                  <a:pt x="407540" y="705638"/>
                </a:cubicBezTo>
                <a:lnTo>
                  <a:pt x="0" y="0"/>
                </a:lnTo>
                <a:close/>
              </a:path>
            </a:pathLst>
          </a:custGeom>
          <a:solidFill>
            <a:schemeClr val="accent5"/>
          </a:solidFill>
          <a:ln w="9525" cap="flat">
            <a:noFill/>
            <a:prstDash val="solid"/>
            <a:miter/>
          </a:ln>
        </p:spPr>
        <p:txBody>
          <a:bodyPr wrap="square" rtlCol="0" anchor="ctr">
            <a:noAutofit/>
          </a:bodyPr>
          <a:lstStyle/>
          <a:p>
            <a:pPr defTabSz="1218987"/>
            <a:endParaRPr lang="en-IN" sz="2400">
              <a:solidFill>
                <a:prstClr val="black"/>
              </a:solidFill>
              <a:latin typeface="Segoe UI"/>
            </a:endParaRPr>
          </a:p>
        </p:txBody>
      </p:sp>
      <p:sp>
        <p:nvSpPr>
          <p:cNvPr id="113" name="Graphic 69">
            <a:extLst>
              <a:ext uri="{FF2B5EF4-FFF2-40B4-BE49-F238E27FC236}">
                <a16:creationId xmlns:a16="http://schemas.microsoft.com/office/drawing/2014/main" id="{0ECE9D17-C6B5-37CD-C601-33F3D00AC85C}"/>
              </a:ext>
            </a:extLst>
          </p:cNvPr>
          <p:cNvSpPr/>
          <p:nvPr/>
        </p:nvSpPr>
        <p:spPr>
          <a:xfrm>
            <a:off x="2800721" y="765967"/>
            <a:ext cx="2212930" cy="1954539"/>
          </a:xfrm>
          <a:custGeom>
            <a:avLst/>
            <a:gdLst>
              <a:gd name="connsiteX0" fmla="*/ 1064085 w 4714208"/>
              <a:gd name="connsiteY0" fmla="*/ 156019 h 4163758"/>
              <a:gd name="connsiteX1" fmla="*/ 41862 w 4714208"/>
              <a:gd name="connsiteY1" fmla="*/ 1925574 h 4163758"/>
              <a:gd name="connsiteX2" fmla="*/ 41862 w 4714208"/>
              <a:gd name="connsiteY2" fmla="*/ 2237804 h 4163758"/>
              <a:gd name="connsiteX3" fmla="*/ 1064085 w 4714208"/>
              <a:gd name="connsiteY3" fmla="*/ 4007739 h 4163758"/>
              <a:gd name="connsiteX4" fmla="*/ 1334405 w 4714208"/>
              <a:gd name="connsiteY4" fmla="*/ 4163759 h 4163758"/>
              <a:gd name="connsiteX5" fmla="*/ 3379518 w 4714208"/>
              <a:gd name="connsiteY5" fmla="*/ 4163759 h 4163758"/>
              <a:gd name="connsiteX6" fmla="*/ 3649837 w 4714208"/>
              <a:gd name="connsiteY6" fmla="*/ 4007739 h 4163758"/>
              <a:gd name="connsiteX7" fmla="*/ 4672346 w 4714208"/>
              <a:gd name="connsiteY7" fmla="*/ 2237804 h 4163758"/>
              <a:gd name="connsiteX8" fmla="*/ 4672346 w 4714208"/>
              <a:gd name="connsiteY8" fmla="*/ 1925479 h 4163758"/>
              <a:gd name="connsiteX9" fmla="*/ 3649837 w 4714208"/>
              <a:gd name="connsiteY9" fmla="*/ 156019 h 4163758"/>
              <a:gd name="connsiteX10" fmla="*/ 3379518 w 4714208"/>
              <a:gd name="connsiteY10" fmla="*/ 0 h 4163758"/>
              <a:gd name="connsiteX11" fmla="*/ 1334405 w 4714208"/>
              <a:gd name="connsiteY11" fmla="*/ 0 h 4163758"/>
              <a:gd name="connsiteX12" fmla="*/ 1064085 w 4714208"/>
              <a:gd name="connsiteY12" fmla="*/ 156019 h 41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208" h="4163758">
                <a:moveTo>
                  <a:pt x="1064085" y="156019"/>
                </a:moveTo>
                <a:lnTo>
                  <a:pt x="41862" y="1925574"/>
                </a:lnTo>
                <a:cubicBezTo>
                  <a:pt x="-13954" y="2022158"/>
                  <a:pt x="-13954" y="2141220"/>
                  <a:pt x="41862" y="2237804"/>
                </a:cubicBezTo>
                <a:lnTo>
                  <a:pt x="1064085" y="4007739"/>
                </a:lnTo>
                <a:cubicBezTo>
                  <a:pt x="1119807" y="4104323"/>
                  <a:pt x="1222867" y="4163759"/>
                  <a:pt x="1334405" y="4163759"/>
                </a:cubicBezTo>
                <a:lnTo>
                  <a:pt x="3379518" y="4163759"/>
                </a:lnTo>
                <a:cubicBezTo>
                  <a:pt x="3490960" y="4163759"/>
                  <a:pt x="3594021" y="4104323"/>
                  <a:pt x="3649837" y="4007739"/>
                </a:cubicBezTo>
                <a:lnTo>
                  <a:pt x="4672346" y="2237804"/>
                </a:lnTo>
                <a:cubicBezTo>
                  <a:pt x="4728163" y="2141220"/>
                  <a:pt x="4728163" y="2022062"/>
                  <a:pt x="4672346" y="1925479"/>
                </a:cubicBezTo>
                <a:lnTo>
                  <a:pt x="3649837" y="156019"/>
                </a:lnTo>
                <a:cubicBezTo>
                  <a:pt x="3594021" y="59436"/>
                  <a:pt x="3490960" y="0"/>
                  <a:pt x="3379518" y="0"/>
                </a:cubicBezTo>
                <a:lnTo>
                  <a:pt x="1334405" y="0"/>
                </a:lnTo>
                <a:cubicBezTo>
                  <a:pt x="1222962" y="0"/>
                  <a:pt x="1119902" y="59436"/>
                  <a:pt x="1064085" y="156019"/>
                </a:cubicBezTo>
                <a:close/>
              </a:path>
            </a:pathLst>
          </a:custGeom>
          <a:solidFill>
            <a:schemeClr val="accent4"/>
          </a:solidFill>
          <a:ln w="9525" cap="flat">
            <a:noFill/>
            <a:prstDash val="solid"/>
            <a:miter/>
          </a:ln>
        </p:spPr>
        <p:txBody>
          <a:bodyPr rtlCol="0" anchor="ctr"/>
          <a:lstStyle/>
          <a:p>
            <a:pPr defTabSz="1218987"/>
            <a:endParaRPr lang="en-IN" sz="2400">
              <a:solidFill>
                <a:prstClr val="black"/>
              </a:solidFill>
              <a:latin typeface="Segoe UI"/>
            </a:endParaRPr>
          </a:p>
        </p:txBody>
      </p:sp>
      <p:grpSp>
        <p:nvGrpSpPr>
          <p:cNvPr id="26" name="Group 25">
            <a:extLst>
              <a:ext uri="{FF2B5EF4-FFF2-40B4-BE49-F238E27FC236}">
                <a16:creationId xmlns:a16="http://schemas.microsoft.com/office/drawing/2014/main" id="{424B2EAC-4725-1F06-DDC0-1F767F57CA68}"/>
              </a:ext>
            </a:extLst>
          </p:cNvPr>
          <p:cNvGrpSpPr/>
          <p:nvPr/>
        </p:nvGrpSpPr>
        <p:grpSpPr>
          <a:xfrm>
            <a:off x="3647729" y="1628801"/>
            <a:ext cx="2165933" cy="2185077"/>
            <a:chOff x="4756150" y="2081212"/>
            <a:chExt cx="2672524" cy="2696146"/>
          </a:xfrm>
          <a:solidFill>
            <a:schemeClr val="bg1"/>
          </a:solidFill>
        </p:grpSpPr>
        <p:sp>
          <p:nvSpPr>
            <p:cNvPr id="33" name="Freeform: Shape 32">
              <a:extLst>
                <a:ext uri="{FF2B5EF4-FFF2-40B4-BE49-F238E27FC236}">
                  <a16:creationId xmlns:a16="http://schemas.microsoft.com/office/drawing/2014/main" id="{8FEA78AC-11E0-3531-9F25-AA9A91AB2F9E}"/>
                </a:ext>
              </a:extLst>
            </p:cNvPr>
            <p:cNvSpPr/>
            <p:nvPr/>
          </p:nvSpPr>
          <p:spPr>
            <a:xfrm>
              <a:off x="4756150" y="2081212"/>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40" name="Freeform: Shape 39">
              <a:extLst>
                <a:ext uri="{FF2B5EF4-FFF2-40B4-BE49-F238E27FC236}">
                  <a16:creationId xmlns:a16="http://schemas.microsoft.com/office/drawing/2014/main" id="{EFA8D495-63C3-0293-85E8-BF15AB771267}"/>
                </a:ext>
              </a:extLst>
            </p:cNvPr>
            <p:cNvSpPr/>
            <p:nvPr/>
          </p:nvSpPr>
          <p:spPr>
            <a:xfrm>
              <a:off x="5276310" y="2081212"/>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47" name="Freeform: Shape 46">
              <a:extLst>
                <a:ext uri="{FF2B5EF4-FFF2-40B4-BE49-F238E27FC236}">
                  <a16:creationId xmlns:a16="http://schemas.microsoft.com/office/drawing/2014/main" id="{608FF887-CEAF-65CD-AFCB-A8BE992106A1}"/>
                </a:ext>
              </a:extLst>
            </p:cNvPr>
            <p:cNvSpPr/>
            <p:nvPr/>
          </p:nvSpPr>
          <p:spPr>
            <a:xfrm>
              <a:off x="5796470" y="2081212"/>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55" name="Freeform: Shape 54">
              <a:extLst>
                <a:ext uri="{FF2B5EF4-FFF2-40B4-BE49-F238E27FC236}">
                  <a16:creationId xmlns:a16="http://schemas.microsoft.com/office/drawing/2014/main" id="{86DFF080-984A-7D63-16D1-CA75BDE2BA66}"/>
                </a:ext>
              </a:extLst>
            </p:cNvPr>
            <p:cNvSpPr/>
            <p:nvPr/>
          </p:nvSpPr>
          <p:spPr>
            <a:xfrm>
              <a:off x="6316630" y="2081212"/>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56" name="Freeform: Shape 55">
              <a:extLst>
                <a:ext uri="{FF2B5EF4-FFF2-40B4-BE49-F238E27FC236}">
                  <a16:creationId xmlns:a16="http://schemas.microsoft.com/office/drawing/2014/main" id="{811BAA42-237A-3CC6-5645-C11E1F8B288A}"/>
                </a:ext>
              </a:extLst>
            </p:cNvPr>
            <p:cNvSpPr/>
            <p:nvPr/>
          </p:nvSpPr>
          <p:spPr>
            <a:xfrm>
              <a:off x="6836695" y="2081212"/>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57" name="Freeform: Shape 56">
              <a:extLst>
                <a:ext uri="{FF2B5EF4-FFF2-40B4-BE49-F238E27FC236}">
                  <a16:creationId xmlns:a16="http://schemas.microsoft.com/office/drawing/2014/main" id="{CC437866-8214-750E-DDBA-03C17CC27178}"/>
                </a:ext>
              </a:extLst>
            </p:cNvPr>
            <p:cNvSpPr/>
            <p:nvPr/>
          </p:nvSpPr>
          <p:spPr>
            <a:xfrm>
              <a:off x="7356856" y="2081212"/>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58" name="Freeform: Shape 57">
              <a:extLst>
                <a:ext uri="{FF2B5EF4-FFF2-40B4-BE49-F238E27FC236}">
                  <a16:creationId xmlns:a16="http://schemas.microsoft.com/office/drawing/2014/main" id="{5729BA04-1575-BB60-EF44-ADB5495AE733}"/>
                </a:ext>
              </a:extLst>
            </p:cNvPr>
            <p:cNvSpPr/>
            <p:nvPr/>
          </p:nvSpPr>
          <p:spPr>
            <a:xfrm>
              <a:off x="4756150" y="251860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62" name="Freeform: Shape 61">
              <a:extLst>
                <a:ext uri="{FF2B5EF4-FFF2-40B4-BE49-F238E27FC236}">
                  <a16:creationId xmlns:a16="http://schemas.microsoft.com/office/drawing/2014/main" id="{F676A1E4-2020-7F3A-1C3E-D4AADE33F6B0}"/>
                </a:ext>
              </a:extLst>
            </p:cNvPr>
            <p:cNvSpPr/>
            <p:nvPr/>
          </p:nvSpPr>
          <p:spPr>
            <a:xfrm>
              <a:off x="5276310" y="251860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63" name="Freeform: Shape 62">
              <a:extLst>
                <a:ext uri="{FF2B5EF4-FFF2-40B4-BE49-F238E27FC236}">
                  <a16:creationId xmlns:a16="http://schemas.microsoft.com/office/drawing/2014/main" id="{7FCC03A5-79B3-87DF-E55B-5FDFDB28F3D0}"/>
                </a:ext>
              </a:extLst>
            </p:cNvPr>
            <p:cNvSpPr/>
            <p:nvPr/>
          </p:nvSpPr>
          <p:spPr>
            <a:xfrm>
              <a:off x="5796470" y="251860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69" name="Freeform: Shape 68">
              <a:extLst>
                <a:ext uri="{FF2B5EF4-FFF2-40B4-BE49-F238E27FC236}">
                  <a16:creationId xmlns:a16="http://schemas.microsoft.com/office/drawing/2014/main" id="{1F531F89-A7AA-323E-1748-607702FCF774}"/>
                </a:ext>
              </a:extLst>
            </p:cNvPr>
            <p:cNvSpPr/>
            <p:nvPr/>
          </p:nvSpPr>
          <p:spPr>
            <a:xfrm>
              <a:off x="6316630" y="2518600"/>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0" name="Freeform: Shape 69">
              <a:extLst>
                <a:ext uri="{FF2B5EF4-FFF2-40B4-BE49-F238E27FC236}">
                  <a16:creationId xmlns:a16="http://schemas.microsoft.com/office/drawing/2014/main" id="{2E114D54-B40B-7405-4116-15987B052295}"/>
                </a:ext>
              </a:extLst>
            </p:cNvPr>
            <p:cNvSpPr/>
            <p:nvPr/>
          </p:nvSpPr>
          <p:spPr>
            <a:xfrm>
              <a:off x="6836695" y="251860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2" name="Freeform: Shape 71">
              <a:extLst>
                <a:ext uri="{FF2B5EF4-FFF2-40B4-BE49-F238E27FC236}">
                  <a16:creationId xmlns:a16="http://schemas.microsoft.com/office/drawing/2014/main" id="{D086099D-48F2-65EC-5DF7-6B615F7D3013}"/>
                </a:ext>
              </a:extLst>
            </p:cNvPr>
            <p:cNvSpPr/>
            <p:nvPr/>
          </p:nvSpPr>
          <p:spPr>
            <a:xfrm>
              <a:off x="7356856" y="2518600"/>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3" name="Freeform: Shape 72">
              <a:extLst>
                <a:ext uri="{FF2B5EF4-FFF2-40B4-BE49-F238E27FC236}">
                  <a16:creationId xmlns:a16="http://schemas.microsoft.com/office/drawing/2014/main" id="{D837F3F1-FC61-7644-1356-40E7871E8B07}"/>
                </a:ext>
              </a:extLst>
            </p:cNvPr>
            <p:cNvSpPr/>
            <p:nvPr/>
          </p:nvSpPr>
          <p:spPr>
            <a:xfrm>
              <a:off x="4756150" y="2955988"/>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4" name="Freeform: Shape 73">
              <a:extLst>
                <a:ext uri="{FF2B5EF4-FFF2-40B4-BE49-F238E27FC236}">
                  <a16:creationId xmlns:a16="http://schemas.microsoft.com/office/drawing/2014/main" id="{A89E26D5-8D0C-CF71-9164-943554E6B372}"/>
                </a:ext>
              </a:extLst>
            </p:cNvPr>
            <p:cNvSpPr/>
            <p:nvPr/>
          </p:nvSpPr>
          <p:spPr>
            <a:xfrm>
              <a:off x="5276310" y="2955988"/>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5" name="Freeform: Shape 74">
              <a:extLst>
                <a:ext uri="{FF2B5EF4-FFF2-40B4-BE49-F238E27FC236}">
                  <a16:creationId xmlns:a16="http://schemas.microsoft.com/office/drawing/2014/main" id="{6EFD2495-FF1F-92B8-23A8-D94788856873}"/>
                </a:ext>
              </a:extLst>
            </p:cNvPr>
            <p:cNvSpPr/>
            <p:nvPr/>
          </p:nvSpPr>
          <p:spPr>
            <a:xfrm>
              <a:off x="5796470" y="2955988"/>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6" name="Freeform: Shape 75">
              <a:extLst>
                <a:ext uri="{FF2B5EF4-FFF2-40B4-BE49-F238E27FC236}">
                  <a16:creationId xmlns:a16="http://schemas.microsoft.com/office/drawing/2014/main" id="{5048253E-8E02-2250-7CFA-CD8F7BD96225}"/>
                </a:ext>
              </a:extLst>
            </p:cNvPr>
            <p:cNvSpPr/>
            <p:nvPr/>
          </p:nvSpPr>
          <p:spPr>
            <a:xfrm>
              <a:off x="6316630" y="2955988"/>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7" name="Freeform: Shape 76">
              <a:extLst>
                <a:ext uri="{FF2B5EF4-FFF2-40B4-BE49-F238E27FC236}">
                  <a16:creationId xmlns:a16="http://schemas.microsoft.com/office/drawing/2014/main" id="{502941B3-DA01-4F8C-CCEC-812A6EE682DF}"/>
                </a:ext>
              </a:extLst>
            </p:cNvPr>
            <p:cNvSpPr/>
            <p:nvPr/>
          </p:nvSpPr>
          <p:spPr>
            <a:xfrm>
              <a:off x="6836695" y="2955988"/>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8" name="Freeform: Shape 77">
              <a:extLst>
                <a:ext uri="{FF2B5EF4-FFF2-40B4-BE49-F238E27FC236}">
                  <a16:creationId xmlns:a16="http://schemas.microsoft.com/office/drawing/2014/main" id="{30B5DDCB-06C8-C6C3-2ADE-5261F1FE7129}"/>
                </a:ext>
              </a:extLst>
            </p:cNvPr>
            <p:cNvSpPr/>
            <p:nvPr/>
          </p:nvSpPr>
          <p:spPr>
            <a:xfrm>
              <a:off x="7356856" y="2955988"/>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79" name="Freeform: Shape 78">
              <a:extLst>
                <a:ext uri="{FF2B5EF4-FFF2-40B4-BE49-F238E27FC236}">
                  <a16:creationId xmlns:a16="http://schemas.microsoft.com/office/drawing/2014/main" id="{CCE0342C-385C-046A-FBA9-989C5748EBD0}"/>
                </a:ext>
              </a:extLst>
            </p:cNvPr>
            <p:cNvSpPr/>
            <p:nvPr/>
          </p:nvSpPr>
          <p:spPr>
            <a:xfrm>
              <a:off x="4756150" y="3393376"/>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0" name="Freeform: Shape 79">
              <a:extLst>
                <a:ext uri="{FF2B5EF4-FFF2-40B4-BE49-F238E27FC236}">
                  <a16:creationId xmlns:a16="http://schemas.microsoft.com/office/drawing/2014/main" id="{91A4562B-2071-FAF9-3BEE-8BB783E9CCBB}"/>
                </a:ext>
              </a:extLst>
            </p:cNvPr>
            <p:cNvSpPr/>
            <p:nvPr/>
          </p:nvSpPr>
          <p:spPr>
            <a:xfrm>
              <a:off x="5276310" y="3393376"/>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1" name="Freeform: Shape 80">
              <a:extLst>
                <a:ext uri="{FF2B5EF4-FFF2-40B4-BE49-F238E27FC236}">
                  <a16:creationId xmlns:a16="http://schemas.microsoft.com/office/drawing/2014/main" id="{4FB0E154-7EA0-A336-EA50-4EED644C2A13}"/>
                </a:ext>
              </a:extLst>
            </p:cNvPr>
            <p:cNvSpPr/>
            <p:nvPr/>
          </p:nvSpPr>
          <p:spPr>
            <a:xfrm>
              <a:off x="5796470" y="3393376"/>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2" name="Freeform: Shape 81">
              <a:extLst>
                <a:ext uri="{FF2B5EF4-FFF2-40B4-BE49-F238E27FC236}">
                  <a16:creationId xmlns:a16="http://schemas.microsoft.com/office/drawing/2014/main" id="{1D0FC2DC-CE5B-8756-8EA2-6A3CEE68D8E0}"/>
                </a:ext>
              </a:extLst>
            </p:cNvPr>
            <p:cNvSpPr/>
            <p:nvPr/>
          </p:nvSpPr>
          <p:spPr>
            <a:xfrm>
              <a:off x="6316630" y="3393376"/>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3" name="Freeform: Shape 82">
              <a:extLst>
                <a:ext uri="{FF2B5EF4-FFF2-40B4-BE49-F238E27FC236}">
                  <a16:creationId xmlns:a16="http://schemas.microsoft.com/office/drawing/2014/main" id="{70DB7E37-887A-87A9-54BE-3BA0035E9468}"/>
                </a:ext>
              </a:extLst>
            </p:cNvPr>
            <p:cNvSpPr/>
            <p:nvPr/>
          </p:nvSpPr>
          <p:spPr>
            <a:xfrm>
              <a:off x="6836695" y="3393376"/>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4" name="Freeform: Shape 83">
              <a:extLst>
                <a:ext uri="{FF2B5EF4-FFF2-40B4-BE49-F238E27FC236}">
                  <a16:creationId xmlns:a16="http://schemas.microsoft.com/office/drawing/2014/main" id="{55B78692-799D-7C74-3FB7-1CC579CE8434}"/>
                </a:ext>
              </a:extLst>
            </p:cNvPr>
            <p:cNvSpPr/>
            <p:nvPr/>
          </p:nvSpPr>
          <p:spPr>
            <a:xfrm>
              <a:off x="7356856" y="3393376"/>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5" name="Freeform: Shape 84">
              <a:extLst>
                <a:ext uri="{FF2B5EF4-FFF2-40B4-BE49-F238E27FC236}">
                  <a16:creationId xmlns:a16="http://schemas.microsoft.com/office/drawing/2014/main" id="{3A54A84B-CECC-B937-1102-B1CB8D11491C}"/>
                </a:ext>
              </a:extLst>
            </p:cNvPr>
            <p:cNvSpPr/>
            <p:nvPr/>
          </p:nvSpPr>
          <p:spPr>
            <a:xfrm>
              <a:off x="4756150" y="3830764"/>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6" name="Freeform: Shape 85">
              <a:extLst>
                <a:ext uri="{FF2B5EF4-FFF2-40B4-BE49-F238E27FC236}">
                  <a16:creationId xmlns:a16="http://schemas.microsoft.com/office/drawing/2014/main" id="{E12077C5-A934-ED04-3124-34FB0D22DF10}"/>
                </a:ext>
              </a:extLst>
            </p:cNvPr>
            <p:cNvSpPr/>
            <p:nvPr/>
          </p:nvSpPr>
          <p:spPr>
            <a:xfrm>
              <a:off x="5276310" y="3830764"/>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7" name="Freeform: Shape 86">
              <a:extLst>
                <a:ext uri="{FF2B5EF4-FFF2-40B4-BE49-F238E27FC236}">
                  <a16:creationId xmlns:a16="http://schemas.microsoft.com/office/drawing/2014/main" id="{6BCE9A09-0615-C659-20C9-6C0AD577C691}"/>
                </a:ext>
              </a:extLst>
            </p:cNvPr>
            <p:cNvSpPr/>
            <p:nvPr/>
          </p:nvSpPr>
          <p:spPr>
            <a:xfrm>
              <a:off x="5796470" y="3830764"/>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8" name="Freeform: Shape 87">
              <a:extLst>
                <a:ext uri="{FF2B5EF4-FFF2-40B4-BE49-F238E27FC236}">
                  <a16:creationId xmlns:a16="http://schemas.microsoft.com/office/drawing/2014/main" id="{4F90F050-4243-7F10-1907-98EB8EDE029D}"/>
                </a:ext>
              </a:extLst>
            </p:cNvPr>
            <p:cNvSpPr/>
            <p:nvPr/>
          </p:nvSpPr>
          <p:spPr>
            <a:xfrm>
              <a:off x="6316630" y="3830764"/>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89" name="Freeform: Shape 88">
              <a:extLst>
                <a:ext uri="{FF2B5EF4-FFF2-40B4-BE49-F238E27FC236}">
                  <a16:creationId xmlns:a16="http://schemas.microsoft.com/office/drawing/2014/main" id="{53ACB1EE-54FB-15AD-034F-283B6857C323}"/>
                </a:ext>
              </a:extLst>
            </p:cNvPr>
            <p:cNvSpPr/>
            <p:nvPr/>
          </p:nvSpPr>
          <p:spPr>
            <a:xfrm>
              <a:off x="6836695" y="3830764"/>
              <a:ext cx="71818" cy="71818"/>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0" name="Freeform: Shape 89">
              <a:extLst>
                <a:ext uri="{FF2B5EF4-FFF2-40B4-BE49-F238E27FC236}">
                  <a16:creationId xmlns:a16="http://schemas.microsoft.com/office/drawing/2014/main" id="{15A29B4E-D284-EF38-4CC3-6222A1E1EA97}"/>
                </a:ext>
              </a:extLst>
            </p:cNvPr>
            <p:cNvSpPr/>
            <p:nvPr/>
          </p:nvSpPr>
          <p:spPr>
            <a:xfrm>
              <a:off x="7356856" y="3830764"/>
              <a:ext cx="71818" cy="71818"/>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1" name="Freeform: Shape 90">
              <a:extLst>
                <a:ext uri="{FF2B5EF4-FFF2-40B4-BE49-F238E27FC236}">
                  <a16:creationId xmlns:a16="http://schemas.microsoft.com/office/drawing/2014/main" id="{2A8BC6B0-78EB-5CFE-3369-980AAD709ECB}"/>
                </a:ext>
              </a:extLst>
            </p:cNvPr>
            <p:cNvSpPr/>
            <p:nvPr/>
          </p:nvSpPr>
          <p:spPr>
            <a:xfrm>
              <a:off x="4756150" y="4268152"/>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2" name="Freeform: Shape 91">
              <a:extLst>
                <a:ext uri="{FF2B5EF4-FFF2-40B4-BE49-F238E27FC236}">
                  <a16:creationId xmlns:a16="http://schemas.microsoft.com/office/drawing/2014/main" id="{43D98431-0530-56EF-368B-2070C069A0B9}"/>
                </a:ext>
              </a:extLst>
            </p:cNvPr>
            <p:cNvSpPr/>
            <p:nvPr/>
          </p:nvSpPr>
          <p:spPr>
            <a:xfrm>
              <a:off x="5276310" y="4268152"/>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3" name="Freeform: Shape 92">
              <a:extLst>
                <a:ext uri="{FF2B5EF4-FFF2-40B4-BE49-F238E27FC236}">
                  <a16:creationId xmlns:a16="http://schemas.microsoft.com/office/drawing/2014/main" id="{D4973050-C0AE-1685-A861-F1033E2A4467}"/>
                </a:ext>
              </a:extLst>
            </p:cNvPr>
            <p:cNvSpPr/>
            <p:nvPr/>
          </p:nvSpPr>
          <p:spPr>
            <a:xfrm>
              <a:off x="5796470" y="4268152"/>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4" name="Freeform: Shape 93">
              <a:extLst>
                <a:ext uri="{FF2B5EF4-FFF2-40B4-BE49-F238E27FC236}">
                  <a16:creationId xmlns:a16="http://schemas.microsoft.com/office/drawing/2014/main" id="{16E17879-B0A5-DE93-9FAB-93AD6B23B72A}"/>
                </a:ext>
              </a:extLst>
            </p:cNvPr>
            <p:cNvSpPr/>
            <p:nvPr/>
          </p:nvSpPr>
          <p:spPr>
            <a:xfrm>
              <a:off x="6316630" y="4268152"/>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5" name="Freeform: Shape 94">
              <a:extLst>
                <a:ext uri="{FF2B5EF4-FFF2-40B4-BE49-F238E27FC236}">
                  <a16:creationId xmlns:a16="http://schemas.microsoft.com/office/drawing/2014/main" id="{60277F08-62D0-DF6C-A27C-4A78D6399D08}"/>
                </a:ext>
              </a:extLst>
            </p:cNvPr>
            <p:cNvSpPr/>
            <p:nvPr/>
          </p:nvSpPr>
          <p:spPr>
            <a:xfrm>
              <a:off x="6836695" y="4268152"/>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6" name="Freeform: Shape 95">
              <a:extLst>
                <a:ext uri="{FF2B5EF4-FFF2-40B4-BE49-F238E27FC236}">
                  <a16:creationId xmlns:a16="http://schemas.microsoft.com/office/drawing/2014/main" id="{8F92A009-8B47-9711-0FE7-8B8595409A25}"/>
                </a:ext>
              </a:extLst>
            </p:cNvPr>
            <p:cNvSpPr/>
            <p:nvPr/>
          </p:nvSpPr>
          <p:spPr>
            <a:xfrm>
              <a:off x="7356856" y="4268152"/>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7" name="Freeform: Shape 96">
              <a:extLst>
                <a:ext uri="{FF2B5EF4-FFF2-40B4-BE49-F238E27FC236}">
                  <a16:creationId xmlns:a16="http://schemas.microsoft.com/office/drawing/2014/main" id="{2B1EEF31-1832-4BAC-5665-4F86FFB8A32F}"/>
                </a:ext>
              </a:extLst>
            </p:cNvPr>
            <p:cNvSpPr/>
            <p:nvPr/>
          </p:nvSpPr>
          <p:spPr>
            <a:xfrm>
              <a:off x="4756150" y="470554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2"/>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8" name="Freeform: Shape 97">
              <a:extLst>
                <a:ext uri="{FF2B5EF4-FFF2-40B4-BE49-F238E27FC236}">
                  <a16:creationId xmlns:a16="http://schemas.microsoft.com/office/drawing/2014/main" id="{F524C43F-74D0-2E82-CE62-B836E5CEAC5E}"/>
                </a:ext>
              </a:extLst>
            </p:cNvPr>
            <p:cNvSpPr/>
            <p:nvPr/>
          </p:nvSpPr>
          <p:spPr>
            <a:xfrm>
              <a:off x="5276310" y="470554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2"/>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99" name="Freeform: Shape 98">
              <a:extLst>
                <a:ext uri="{FF2B5EF4-FFF2-40B4-BE49-F238E27FC236}">
                  <a16:creationId xmlns:a16="http://schemas.microsoft.com/office/drawing/2014/main" id="{ADC5C86D-9C89-4733-58CD-4DAA114A6E92}"/>
                </a:ext>
              </a:extLst>
            </p:cNvPr>
            <p:cNvSpPr/>
            <p:nvPr/>
          </p:nvSpPr>
          <p:spPr>
            <a:xfrm>
              <a:off x="5796470" y="470554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2"/>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00" name="Freeform: Shape 99">
              <a:extLst>
                <a:ext uri="{FF2B5EF4-FFF2-40B4-BE49-F238E27FC236}">
                  <a16:creationId xmlns:a16="http://schemas.microsoft.com/office/drawing/2014/main" id="{B3B38BB7-74B7-16A3-D12C-513FE5701EC9}"/>
                </a:ext>
              </a:extLst>
            </p:cNvPr>
            <p:cNvSpPr/>
            <p:nvPr/>
          </p:nvSpPr>
          <p:spPr>
            <a:xfrm>
              <a:off x="6316630" y="4705540"/>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2"/>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01" name="Freeform: Shape 100">
              <a:extLst>
                <a:ext uri="{FF2B5EF4-FFF2-40B4-BE49-F238E27FC236}">
                  <a16:creationId xmlns:a16="http://schemas.microsoft.com/office/drawing/2014/main" id="{5545C216-6D8A-C52A-8602-4A54BBEA0084}"/>
                </a:ext>
              </a:extLst>
            </p:cNvPr>
            <p:cNvSpPr/>
            <p:nvPr/>
          </p:nvSpPr>
          <p:spPr>
            <a:xfrm>
              <a:off x="6836695" y="4705540"/>
              <a:ext cx="71818" cy="71818"/>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2"/>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02" name="Freeform: Shape 101">
              <a:extLst>
                <a:ext uri="{FF2B5EF4-FFF2-40B4-BE49-F238E27FC236}">
                  <a16:creationId xmlns:a16="http://schemas.microsoft.com/office/drawing/2014/main" id="{411FF7ED-F974-F853-50E9-5D32B263AAC5}"/>
                </a:ext>
              </a:extLst>
            </p:cNvPr>
            <p:cNvSpPr/>
            <p:nvPr/>
          </p:nvSpPr>
          <p:spPr>
            <a:xfrm>
              <a:off x="7356856" y="4705540"/>
              <a:ext cx="71818" cy="71818"/>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2"/>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grpSp>
      <p:sp>
        <p:nvSpPr>
          <p:cNvPr id="159" name="Graphic 69">
            <a:extLst>
              <a:ext uri="{FF2B5EF4-FFF2-40B4-BE49-F238E27FC236}">
                <a16:creationId xmlns:a16="http://schemas.microsoft.com/office/drawing/2014/main" id="{BA81CA31-A643-1C54-D08B-F18B4ED03D44}"/>
              </a:ext>
            </a:extLst>
          </p:cNvPr>
          <p:cNvSpPr/>
          <p:nvPr/>
        </p:nvSpPr>
        <p:spPr>
          <a:xfrm>
            <a:off x="7738607" y="1320799"/>
            <a:ext cx="1654200" cy="1461048"/>
          </a:xfrm>
          <a:custGeom>
            <a:avLst/>
            <a:gdLst>
              <a:gd name="connsiteX0" fmla="*/ 1064085 w 4714208"/>
              <a:gd name="connsiteY0" fmla="*/ 156019 h 4163758"/>
              <a:gd name="connsiteX1" fmla="*/ 41862 w 4714208"/>
              <a:gd name="connsiteY1" fmla="*/ 1925574 h 4163758"/>
              <a:gd name="connsiteX2" fmla="*/ 41862 w 4714208"/>
              <a:gd name="connsiteY2" fmla="*/ 2237804 h 4163758"/>
              <a:gd name="connsiteX3" fmla="*/ 1064085 w 4714208"/>
              <a:gd name="connsiteY3" fmla="*/ 4007739 h 4163758"/>
              <a:gd name="connsiteX4" fmla="*/ 1334405 w 4714208"/>
              <a:gd name="connsiteY4" fmla="*/ 4163759 h 4163758"/>
              <a:gd name="connsiteX5" fmla="*/ 3379518 w 4714208"/>
              <a:gd name="connsiteY5" fmla="*/ 4163759 h 4163758"/>
              <a:gd name="connsiteX6" fmla="*/ 3649837 w 4714208"/>
              <a:gd name="connsiteY6" fmla="*/ 4007739 h 4163758"/>
              <a:gd name="connsiteX7" fmla="*/ 4672346 w 4714208"/>
              <a:gd name="connsiteY7" fmla="*/ 2237804 h 4163758"/>
              <a:gd name="connsiteX8" fmla="*/ 4672346 w 4714208"/>
              <a:gd name="connsiteY8" fmla="*/ 1925479 h 4163758"/>
              <a:gd name="connsiteX9" fmla="*/ 3649837 w 4714208"/>
              <a:gd name="connsiteY9" fmla="*/ 156019 h 4163758"/>
              <a:gd name="connsiteX10" fmla="*/ 3379518 w 4714208"/>
              <a:gd name="connsiteY10" fmla="*/ 0 h 4163758"/>
              <a:gd name="connsiteX11" fmla="*/ 1334405 w 4714208"/>
              <a:gd name="connsiteY11" fmla="*/ 0 h 4163758"/>
              <a:gd name="connsiteX12" fmla="*/ 1064085 w 4714208"/>
              <a:gd name="connsiteY12" fmla="*/ 156019 h 41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208" h="4163758">
                <a:moveTo>
                  <a:pt x="1064085" y="156019"/>
                </a:moveTo>
                <a:lnTo>
                  <a:pt x="41862" y="1925574"/>
                </a:lnTo>
                <a:cubicBezTo>
                  <a:pt x="-13954" y="2022158"/>
                  <a:pt x="-13954" y="2141220"/>
                  <a:pt x="41862" y="2237804"/>
                </a:cubicBezTo>
                <a:lnTo>
                  <a:pt x="1064085" y="4007739"/>
                </a:lnTo>
                <a:cubicBezTo>
                  <a:pt x="1119807" y="4104323"/>
                  <a:pt x="1222867" y="4163759"/>
                  <a:pt x="1334405" y="4163759"/>
                </a:cubicBezTo>
                <a:lnTo>
                  <a:pt x="3379518" y="4163759"/>
                </a:lnTo>
                <a:cubicBezTo>
                  <a:pt x="3490960" y="4163759"/>
                  <a:pt x="3594021" y="4104323"/>
                  <a:pt x="3649837" y="4007739"/>
                </a:cubicBezTo>
                <a:lnTo>
                  <a:pt x="4672346" y="2237804"/>
                </a:lnTo>
                <a:cubicBezTo>
                  <a:pt x="4728163" y="2141220"/>
                  <a:pt x="4728163" y="2022062"/>
                  <a:pt x="4672346" y="1925479"/>
                </a:cubicBezTo>
                <a:lnTo>
                  <a:pt x="3649837" y="156019"/>
                </a:lnTo>
                <a:cubicBezTo>
                  <a:pt x="3594021" y="59436"/>
                  <a:pt x="3490960" y="0"/>
                  <a:pt x="3379518" y="0"/>
                </a:cubicBezTo>
                <a:lnTo>
                  <a:pt x="1334405" y="0"/>
                </a:lnTo>
                <a:cubicBezTo>
                  <a:pt x="1222962" y="0"/>
                  <a:pt x="1119902" y="59436"/>
                  <a:pt x="1064085" y="156019"/>
                </a:cubicBezTo>
                <a:close/>
              </a:path>
            </a:pathLst>
          </a:custGeom>
          <a:noFill/>
          <a:ln w="12700" cap="flat">
            <a:solidFill>
              <a:schemeClr val="bg1"/>
            </a:solidFill>
            <a:prstDash val="solid"/>
            <a:miter/>
          </a:ln>
        </p:spPr>
        <p:txBody>
          <a:bodyPr rtlCol="0" anchor="ctr"/>
          <a:lstStyle/>
          <a:p>
            <a:pPr defTabSz="1218987"/>
            <a:endParaRPr lang="en-IN" sz="2400">
              <a:solidFill>
                <a:prstClr val="black"/>
              </a:solidFill>
              <a:latin typeface="Segoe UI"/>
            </a:endParaRPr>
          </a:p>
        </p:txBody>
      </p:sp>
      <p:sp>
        <p:nvSpPr>
          <p:cNvPr id="173" name="Title 172">
            <a:extLst>
              <a:ext uri="{FF2B5EF4-FFF2-40B4-BE49-F238E27FC236}">
                <a16:creationId xmlns:a16="http://schemas.microsoft.com/office/drawing/2014/main" id="{0C1896DC-F19B-BF17-E51E-F4C99F6319EE}"/>
              </a:ext>
            </a:extLst>
          </p:cNvPr>
          <p:cNvSpPr>
            <a:spLocks noGrp="1"/>
          </p:cNvSpPr>
          <p:nvPr>
            <p:ph type="ctrTitle"/>
          </p:nvPr>
        </p:nvSpPr>
        <p:spPr>
          <a:xfrm>
            <a:off x="222422" y="3688843"/>
            <a:ext cx="8281836" cy="2600745"/>
          </a:xfrm>
        </p:spPr>
        <p:txBody>
          <a:bodyPr/>
          <a:lstStyle/>
          <a:p>
            <a:r>
              <a:rPr lang="en-US" sz="4800" dirty="0">
                <a:solidFill>
                  <a:schemeClr val="bg1"/>
                </a:solidFill>
              </a:rPr>
              <a:t>Data is Power: Strengthening Partnerships with Institutional Research</a:t>
            </a:r>
            <a:endParaRPr lang="en-IN" sz="4800" dirty="0">
              <a:solidFill>
                <a:schemeClr val="bg1"/>
              </a:solidFill>
            </a:endParaRPr>
          </a:p>
        </p:txBody>
      </p:sp>
      <p:sp>
        <p:nvSpPr>
          <p:cNvPr id="11" name="Freeform: Shape 10">
            <a:extLst>
              <a:ext uri="{FF2B5EF4-FFF2-40B4-BE49-F238E27FC236}">
                <a16:creationId xmlns:a16="http://schemas.microsoft.com/office/drawing/2014/main" id="{1881320B-7073-4753-2137-E33F8DD418BA}"/>
              </a:ext>
            </a:extLst>
          </p:cNvPr>
          <p:cNvSpPr/>
          <p:nvPr/>
        </p:nvSpPr>
        <p:spPr>
          <a:xfrm rot="5400000" flipV="1">
            <a:off x="324723" y="-323134"/>
            <a:ext cx="703020" cy="1349289"/>
          </a:xfrm>
          <a:custGeom>
            <a:avLst/>
            <a:gdLst>
              <a:gd name="connsiteX0" fmla="*/ 0 w 703020"/>
              <a:gd name="connsiteY0" fmla="*/ 0 h 1349289"/>
              <a:gd name="connsiteX1" fmla="*/ 0 w 703020"/>
              <a:gd name="connsiteY1" fmla="*/ 1349289 h 1349289"/>
              <a:gd name="connsiteX2" fmla="*/ 629781 w 703020"/>
              <a:gd name="connsiteY2" fmla="*/ 985458 h 1349289"/>
              <a:gd name="connsiteX3" fmla="*/ 703020 w 703020"/>
              <a:gd name="connsiteY3" fmla="*/ 858566 h 1349289"/>
              <a:gd name="connsiteX4" fmla="*/ 703020 w 703020"/>
              <a:gd name="connsiteY4" fmla="*/ 0 h 1349289"/>
              <a:gd name="connsiteX5" fmla="*/ 0 w 703020"/>
              <a:gd name="connsiteY5" fmla="*/ 0 h 13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020" h="1349289">
                <a:moveTo>
                  <a:pt x="0" y="0"/>
                </a:moveTo>
                <a:lnTo>
                  <a:pt x="0" y="1349289"/>
                </a:lnTo>
                <a:lnTo>
                  <a:pt x="629781" y="985458"/>
                </a:lnTo>
                <a:cubicBezTo>
                  <a:pt x="675119" y="959257"/>
                  <a:pt x="703020" y="910878"/>
                  <a:pt x="703020" y="858566"/>
                </a:cubicBezTo>
                <a:lnTo>
                  <a:pt x="703020" y="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18" name="Freeform: Shape 17">
            <a:extLst>
              <a:ext uri="{FF2B5EF4-FFF2-40B4-BE49-F238E27FC236}">
                <a16:creationId xmlns:a16="http://schemas.microsoft.com/office/drawing/2014/main" id="{308647DD-5BED-795B-624A-B27F566B566F}"/>
              </a:ext>
            </a:extLst>
          </p:cNvPr>
          <p:cNvSpPr/>
          <p:nvPr/>
        </p:nvSpPr>
        <p:spPr>
          <a:xfrm flipH="1">
            <a:off x="1588" y="780480"/>
            <a:ext cx="1499604" cy="1954540"/>
          </a:xfrm>
          <a:custGeom>
            <a:avLst/>
            <a:gdLst>
              <a:gd name="connsiteX0" fmla="*/ 1499604 w 1499604"/>
              <a:gd name="connsiteY0" fmla="*/ 0 h 1954540"/>
              <a:gd name="connsiteX1" fmla="*/ 626526 w 1499604"/>
              <a:gd name="connsiteY1" fmla="*/ 0 h 1954540"/>
              <a:gd name="connsiteX2" fmla="*/ 499634 w 1499604"/>
              <a:gd name="connsiteY2" fmla="*/ 73238 h 1954540"/>
              <a:gd name="connsiteX3" fmla="*/ 19651 w 1499604"/>
              <a:gd name="connsiteY3" fmla="*/ 903853 h 1954540"/>
              <a:gd name="connsiteX4" fmla="*/ 19651 w 1499604"/>
              <a:gd name="connsiteY4" fmla="*/ 1050463 h 1954540"/>
              <a:gd name="connsiteX5" fmla="*/ 499634 w 1499604"/>
              <a:gd name="connsiteY5" fmla="*/ 1881301 h 1954540"/>
              <a:gd name="connsiteX6" fmla="*/ 626526 w 1499604"/>
              <a:gd name="connsiteY6" fmla="*/ 1954540 h 1954540"/>
              <a:gd name="connsiteX7" fmla="*/ 1499604 w 1499604"/>
              <a:gd name="connsiteY7" fmla="*/ 1954540 h 1954540"/>
              <a:gd name="connsiteX8" fmla="*/ 1499604 w 1499604"/>
              <a:gd name="connsiteY8" fmla="*/ 0 h 195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604" h="1954540">
                <a:moveTo>
                  <a:pt x="1499604" y="0"/>
                </a:moveTo>
                <a:lnTo>
                  <a:pt x="626526" y="0"/>
                </a:lnTo>
                <a:cubicBezTo>
                  <a:pt x="574214" y="0"/>
                  <a:pt x="525835" y="27900"/>
                  <a:pt x="499634" y="73238"/>
                </a:cubicBezTo>
                <a:lnTo>
                  <a:pt x="19651" y="903853"/>
                </a:lnTo>
                <a:cubicBezTo>
                  <a:pt x="-6551" y="949190"/>
                  <a:pt x="-6551" y="1005125"/>
                  <a:pt x="19651" y="1050463"/>
                </a:cubicBezTo>
                <a:lnTo>
                  <a:pt x="499634" y="1881301"/>
                </a:lnTo>
                <a:cubicBezTo>
                  <a:pt x="525835" y="1926639"/>
                  <a:pt x="574214" y="1954540"/>
                  <a:pt x="626526" y="1954540"/>
                </a:cubicBezTo>
                <a:lnTo>
                  <a:pt x="1499604" y="1954540"/>
                </a:lnTo>
                <a:lnTo>
                  <a:pt x="14996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22" name="Freeform: Shape 21">
            <a:extLst>
              <a:ext uri="{FF2B5EF4-FFF2-40B4-BE49-F238E27FC236}">
                <a16:creationId xmlns:a16="http://schemas.microsoft.com/office/drawing/2014/main" id="{4D9D858B-C557-938F-7327-64512E9B2A59}"/>
              </a:ext>
            </a:extLst>
          </p:cNvPr>
          <p:cNvSpPr/>
          <p:nvPr/>
        </p:nvSpPr>
        <p:spPr>
          <a:xfrm flipV="1">
            <a:off x="1044492" y="0"/>
            <a:ext cx="2212930" cy="1704506"/>
          </a:xfrm>
          <a:custGeom>
            <a:avLst/>
            <a:gdLst>
              <a:gd name="connsiteX0" fmla="*/ 397370 w 2212930"/>
              <a:gd name="connsiteY0" fmla="*/ 1704506 h 1704506"/>
              <a:gd name="connsiteX1" fmla="*/ 1815460 w 2212930"/>
              <a:gd name="connsiteY1" fmla="*/ 1704506 h 1704506"/>
              <a:gd name="connsiteX2" fmla="*/ 2193279 w 2212930"/>
              <a:gd name="connsiteY2" fmla="*/ 1050687 h 1704506"/>
              <a:gd name="connsiteX3" fmla="*/ 2193279 w 2212930"/>
              <a:gd name="connsiteY3" fmla="*/ 904077 h 1704506"/>
              <a:gd name="connsiteX4" fmla="*/ 1713296 w 2212930"/>
              <a:gd name="connsiteY4" fmla="*/ 73239 h 1704506"/>
              <a:gd name="connsiteX5" fmla="*/ 1586404 w 2212930"/>
              <a:gd name="connsiteY5" fmla="*/ 0 h 1704506"/>
              <a:gd name="connsiteX6" fmla="*/ 626393 w 2212930"/>
              <a:gd name="connsiteY6" fmla="*/ 0 h 1704506"/>
              <a:gd name="connsiteX7" fmla="*/ 499500 w 2212930"/>
              <a:gd name="connsiteY7" fmla="*/ 73239 h 1704506"/>
              <a:gd name="connsiteX8" fmla="*/ 19651 w 2212930"/>
              <a:gd name="connsiteY8" fmla="*/ 904077 h 1704506"/>
              <a:gd name="connsiteX9" fmla="*/ 19651 w 2212930"/>
              <a:gd name="connsiteY9" fmla="*/ 1050643 h 1704506"/>
              <a:gd name="connsiteX10" fmla="*/ 397370 w 2212930"/>
              <a:gd name="connsiteY10" fmla="*/ 1704506 h 17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930" h="1704506">
                <a:moveTo>
                  <a:pt x="397370" y="1704506"/>
                </a:moveTo>
                <a:lnTo>
                  <a:pt x="1815460" y="1704506"/>
                </a:lnTo>
                <a:lnTo>
                  <a:pt x="2193279" y="1050687"/>
                </a:lnTo>
                <a:cubicBezTo>
                  <a:pt x="2219481" y="1005350"/>
                  <a:pt x="2219481" y="949415"/>
                  <a:pt x="2193279" y="904077"/>
                </a:cubicBezTo>
                <a:lnTo>
                  <a:pt x="1713296" y="73239"/>
                </a:lnTo>
                <a:cubicBezTo>
                  <a:pt x="1687095" y="27901"/>
                  <a:pt x="1638717" y="0"/>
                  <a:pt x="1586404" y="0"/>
                </a:cubicBezTo>
                <a:lnTo>
                  <a:pt x="626393" y="0"/>
                </a:lnTo>
                <a:cubicBezTo>
                  <a:pt x="574035" y="0"/>
                  <a:pt x="525657" y="27901"/>
                  <a:pt x="499500" y="73239"/>
                </a:cubicBezTo>
                <a:lnTo>
                  <a:pt x="19651" y="904077"/>
                </a:lnTo>
                <a:cubicBezTo>
                  <a:pt x="-6550" y="949415"/>
                  <a:pt x="-6550" y="1005305"/>
                  <a:pt x="19651" y="1050643"/>
                </a:cubicBezTo>
                <a:lnTo>
                  <a:pt x="397370" y="170450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160" name="Graphic 69">
            <a:extLst>
              <a:ext uri="{FF2B5EF4-FFF2-40B4-BE49-F238E27FC236}">
                <a16:creationId xmlns:a16="http://schemas.microsoft.com/office/drawing/2014/main" id="{11C10DBC-87EF-DA11-1A5C-748E696AE1BA}"/>
              </a:ext>
            </a:extLst>
          </p:cNvPr>
          <p:cNvSpPr/>
          <p:nvPr/>
        </p:nvSpPr>
        <p:spPr>
          <a:xfrm>
            <a:off x="695400" y="1033243"/>
            <a:ext cx="1654200" cy="1461048"/>
          </a:xfrm>
          <a:custGeom>
            <a:avLst/>
            <a:gdLst>
              <a:gd name="connsiteX0" fmla="*/ 1064085 w 4714208"/>
              <a:gd name="connsiteY0" fmla="*/ 156019 h 4163758"/>
              <a:gd name="connsiteX1" fmla="*/ 41862 w 4714208"/>
              <a:gd name="connsiteY1" fmla="*/ 1925574 h 4163758"/>
              <a:gd name="connsiteX2" fmla="*/ 41862 w 4714208"/>
              <a:gd name="connsiteY2" fmla="*/ 2237804 h 4163758"/>
              <a:gd name="connsiteX3" fmla="*/ 1064085 w 4714208"/>
              <a:gd name="connsiteY3" fmla="*/ 4007739 h 4163758"/>
              <a:gd name="connsiteX4" fmla="*/ 1334405 w 4714208"/>
              <a:gd name="connsiteY4" fmla="*/ 4163759 h 4163758"/>
              <a:gd name="connsiteX5" fmla="*/ 3379518 w 4714208"/>
              <a:gd name="connsiteY5" fmla="*/ 4163759 h 4163758"/>
              <a:gd name="connsiteX6" fmla="*/ 3649837 w 4714208"/>
              <a:gd name="connsiteY6" fmla="*/ 4007739 h 4163758"/>
              <a:gd name="connsiteX7" fmla="*/ 4672346 w 4714208"/>
              <a:gd name="connsiteY7" fmla="*/ 2237804 h 4163758"/>
              <a:gd name="connsiteX8" fmla="*/ 4672346 w 4714208"/>
              <a:gd name="connsiteY8" fmla="*/ 1925479 h 4163758"/>
              <a:gd name="connsiteX9" fmla="*/ 3649837 w 4714208"/>
              <a:gd name="connsiteY9" fmla="*/ 156019 h 4163758"/>
              <a:gd name="connsiteX10" fmla="*/ 3379518 w 4714208"/>
              <a:gd name="connsiteY10" fmla="*/ 0 h 4163758"/>
              <a:gd name="connsiteX11" fmla="*/ 1334405 w 4714208"/>
              <a:gd name="connsiteY11" fmla="*/ 0 h 4163758"/>
              <a:gd name="connsiteX12" fmla="*/ 1064085 w 4714208"/>
              <a:gd name="connsiteY12" fmla="*/ 156019 h 41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208" h="4163758">
                <a:moveTo>
                  <a:pt x="1064085" y="156019"/>
                </a:moveTo>
                <a:lnTo>
                  <a:pt x="41862" y="1925574"/>
                </a:lnTo>
                <a:cubicBezTo>
                  <a:pt x="-13954" y="2022158"/>
                  <a:pt x="-13954" y="2141220"/>
                  <a:pt x="41862" y="2237804"/>
                </a:cubicBezTo>
                <a:lnTo>
                  <a:pt x="1064085" y="4007739"/>
                </a:lnTo>
                <a:cubicBezTo>
                  <a:pt x="1119807" y="4104323"/>
                  <a:pt x="1222867" y="4163759"/>
                  <a:pt x="1334405" y="4163759"/>
                </a:cubicBezTo>
                <a:lnTo>
                  <a:pt x="3379518" y="4163759"/>
                </a:lnTo>
                <a:cubicBezTo>
                  <a:pt x="3490960" y="4163759"/>
                  <a:pt x="3594021" y="4104323"/>
                  <a:pt x="3649837" y="4007739"/>
                </a:cubicBezTo>
                <a:lnTo>
                  <a:pt x="4672346" y="2237804"/>
                </a:lnTo>
                <a:cubicBezTo>
                  <a:pt x="4728163" y="2141220"/>
                  <a:pt x="4728163" y="2022062"/>
                  <a:pt x="4672346" y="1925479"/>
                </a:cubicBezTo>
                <a:lnTo>
                  <a:pt x="3649837" y="156019"/>
                </a:lnTo>
                <a:cubicBezTo>
                  <a:pt x="3594021" y="59436"/>
                  <a:pt x="3490960" y="0"/>
                  <a:pt x="3379518" y="0"/>
                </a:cubicBezTo>
                <a:lnTo>
                  <a:pt x="1334405" y="0"/>
                </a:lnTo>
                <a:cubicBezTo>
                  <a:pt x="1222962" y="0"/>
                  <a:pt x="1119902" y="59436"/>
                  <a:pt x="1064085" y="156019"/>
                </a:cubicBezTo>
                <a:close/>
              </a:path>
            </a:pathLst>
          </a:custGeom>
          <a:noFill/>
          <a:ln w="12700" cap="flat">
            <a:solidFill>
              <a:schemeClr val="bg1"/>
            </a:solidFill>
            <a:prstDash val="solid"/>
            <a:miter/>
          </a:ln>
        </p:spPr>
        <p:txBody>
          <a:bodyPr rtlCol="0" anchor="ctr"/>
          <a:lstStyle/>
          <a:p>
            <a:pPr defTabSz="1218987"/>
            <a:endParaRPr lang="en-IN" sz="2400">
              <a:solidFill>
                <a:prstClr val="black"/>
              </a:solidFill>
              <a:latin typeface="Segoe UI"/>
            </a:endParaRPr>
          </a:p>
        </p:txBody>
      </p:sp>
      <p:sp>
        <p:nvSpPr>
          <p:cNvPr id="45" name="Freeform: Shape 44">
            <a:extLst>
              <a:ext uri="{FF2B5EF4-FFF2-40B4-BE49-F238E27FC236}">
                <a16:creationId xmlns:a16="http://schemas.microsoft.com/office/drawing/2014/main" id="{26CCB622-34D5-6C20-F087-2C003A0E7923}"/>
              </a:ext>
            </a:extLst>
          </p:cNvPr>
          <p:cNvSpPr/>
          <p:nvPr/>
        </p:nvSpPr>
        <p:spPr>
          <a:xfrm rot="16200000">
            <a:off x="10473162" y="106655"/>
            <a:ext cx="1823907" cy="1610597"/>
          </a:xfrm>
          <a:custGeom>
            <a:avLst/>
            <a:gdLst>
              <a:gd name="connsiteX0" fmla="*/ 1823907 w 1823907"/>
              <a:gd name="connsiteY0" fmla="*/ 466343 h 1610597"/>
              <a:gd name="connsiteX1" fmla="*/ 1823907 w 1823907"/>
              <a:gd name="connsiteY1" fmla="*/ 1610597 h 1610597"/>
              <a:gd name="connsiteX2" fmla="*/ 3208 w 1823907"/>
              <a:gd name="connsiteY2" fmla="*/ 1610597 h 1610597"/>
              <a:gd name="connsiteX3" fmla="*/ 0 w 1823907"/>
              <a:gd name="connsiteY3" fmla="*/ 1586403 h 1610597"/>
              <a:gd name="connsiteX4" fmla="*/ 0 w 1823907"/>
              <a:gd name="connsiteY4" fmla="*/ 626392 h 1610597"/>
              <a:gd name="connsiteX5" fmla="*/ 73239 w 1823907"/>
              <a:gd name="connsiteY5" fmla="*/ 499499 h 1610597"/>
              <a:gd name="connsiteX6" fmla="*/ 904077 w 1823907"/>
              <a:gd name="connsiteY6" fmla="*/ 19650 h 1610597"/>
              <a:gd name="connsiteX7" fmla="*/ 1050643 w 1823907"/>
              <a:gd name="connsiteY7" fmla="*/ 19650 h 1610597"/>
              <a:gd name="connsiteX8" fmla="*/ 1823907 w 1823907"/>
              <a:gd name="connsiteY8" fmla="*/ 466343 h 16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907" h="1610597">
                <a:moveTo>
                  <a:pt x="1823907" y="466343"/>
                </a:moveTo>
                <a:lnTo>
                  <a:pt x="1823907" y="1610597"/>
                </a:lnTo>
                <a:lnTo>
                  <a:pt x="3208" y="1610597"/>
                </a:lnTo>
                <a:lnTo>
                  <a:pt x="0" y="1586403"/>
                </a:lnTo>
                <a:lnTo>
                  <a:pt x="0" y="626392"/>
                </a:lnTo>
                <a:cubicBezTo>
                  <a:pt x="0" y="574034"/>
                  <a:pt x="27901" y="525656"/>
                  <a:pt x="73239" y="499499"/>
                </a:cubicBezTo>
                <a:lnTo>
                  <a:pt x="904077" y="19650"/>
                </a:lnTo>
                <a:cubicBezTo>
                  <a:pt x="949415" y="-6551"/>
                  <a:pt x="1005305" y="-6551"/>
                  <a:pt x="1050643" y="19650"/>
                </a:cubicBezTo>
                <a:lnTo>
                  <a:pt x="1823907" y="466343"/>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51" name="Freeform: Shape 50">
            <a:extLst>
              <a:ext uri="{FF2B5EF4-FFF2-40B4-BE49-F238E27FC236}">
                <a16:creationId xmlns:a16="http://schemas.microsoft.com/office/drawing/2014/main" id="{F0EE7572-BB7B-C5C3-FFA4-2088017B09F6}"/>
              </a:ext>
            </a:extLst>
          </p:cNvPr>
          <p:cNvSpPr/>
          <p:nvPr/>
        </p:nvSpPr>
        <p:spPr>
          <a:xfrm rot="16200000">
            <a:off x="10393329" y="2073337"/>
            <a:ext cx="1954540" cy="1639626"/>
          </a:xfrm>
          <a:custGeom>
            <a:avLst/>
            <a:gdLst>
              <a:gd name="connsiteX0" fmla="*/ 1954540 w 1954540"/>
              <a:gd name="connsiteY0" fmla="*/ 626392 h 1639626"/>
              <a:gd name="connsiteX1" fmla="*/ 1954540 w 1954540"/>
              <a:gd name="connsiteY1" fmla="*/ 1586403 h 1639626"/>
              <a:gd name="connsiteX2" fmla="*/ 1949472 w 1954540"/>
              <a:gd name="connsiteY2" fmla="*/ 1624614 h 1639626"/>
              <a:gd name="connsiteX3" fmla="*/ 1943236 w 1954540"/>
              <a:gd name="connsiteY3" fmla="*/ 1639626 h 1639626"/>
              <a:gd name="connsiteX4" fmla="*/ 11304 w 1954540"/>
              <a:gd name="connsiteY4" fmla="*/ 1639626 h 1639626"/>
              <a:gd name="connsiteX5" fmla="*/ 5068 w 1954540"/>
              <a:gd name="connsiteY5" fmla="*/ 1624614 h 1639626"/>
              <a:gd name="connsiteX6" fmla="*/ 0 w 1954540"/>
              <a:gd name="connsiteY6" fmla="*/ 1586403 h 1639626"/>
              <a:gd name="connsiteX7" fmla="*/ 0 w 1954540"/>
              <a:gd name="connsiteY7" fmla="*/ 626392 h 1639626"/>
              <a:gd name="connsiteX8" fmla="*/ 73239 w 1954540"/>
              <a:gd name="connsiteY8" fmla="*/ 499499 h 1639626"/>
              <a:gd name="connsiteX9" fmla="*/ 904076 w 1954540"/>
              <a:gd name="connsiteY9" fmla="*/ 19650 h 1639626"/>
              <a:gd name="connsiteX10" fmla="*/ 1050643 w 1954540"/>
              <a:gd name="connsiteY10" fmla="*/ 19650 h 1639626"/>
              <a:gd name="connsiteX11" fmla="*/ 1881302 w 1954540"/>
              <a:gd name="connsiteY11" fmla="*/ 499499 h 1639626"/>
              <a:gd name="connsiteX12" fmla="*/ 1954540 w 1954540"/>
              <a:gd name="connsiteY12" fmla="*/ 626392 h 163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540" h="1639626">
                <a:moveTo>
                  <a:pt x="1954540" y="626392"/>
                </a:moveTo>
                <a:lnTo>
                  <a:pt x="1954540" y="1586403"/>
                </a:lnTo>
                <a:cubicBezTo>
                  <a:pt x="1954540" y="1599481"/>
                  <a:pt x="1952796" y="1612313"/>
                  <a:pt x="1949472" y="1624614"/>
                </a:cubicBezTo>
                <a:lnTo>
                  <a:pt x="1943236" y="1639626"/>
                </a:lnTo>
                <a:lnTo>
                  <a:pt x="11304" y="1639626"/>
                </a:lnTo>
                <a:lnTo>
                  <a:pt x="5068" y="1624614"/>
                </a:lnTo>
                <a:cubicBezTo>
                  <a:pt x="1743" y="1612313"/>
                  <a:pt x="0" y="1599481"/>
                  <a:pt x="0" y="1586403"/>
                </a:cubicBezTo>
                <a:lnTo>
                  <a:pt x="0" y="626392"/>
                </a:lnTo>
                <a:cubicBezTo>
                  <a:pt x="0" y="574034"/>
                  <a:pt x="27901" y="525656"/>
                  <a:pt x="73239" y="499499"/>
                </a:cubicBezTo>
                <a:lnTo>
                  <a:pt x="904076" y="19650"/>
                </a:lnTo>
                <a:cubicBezTo>
                  <a:pt x="949415" y="-6551"/>
                  <a:pt x="1005304" y="-6551"/>
                  <a:pt x="1050643" y="19650"/>
                </a:cubicBezTo>
                <a:lnTo>
                  <a:pt x="1881302" y="499499"/>
                </a:lnTo>
                <a:cubicBezTo>
                  <a:pt x="1926640" y="525700"/>
                  <a:pt x="1954540" y="574078"/>
                  <a:pt x="1954540" y="626392"/>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0" name="Freeform: Shape 59">
            <a:extLst>
              <a:ext uri="{FF2B5EF4-FFF2-40B4-BE49-F238E27FC236}">
                <a16:creationId xmlns:a16="http://schemas.microsoft.com/office/drawing/2014/main" id="{CBF34156-BFB9-9EDA-7047-9C54DEC85394}"/>
              </a:ext>
            </a:extLst>
          </p:cNvPr>
          <p:cNvSpPr/>
          <p:nvPr/>
        </p:nvSpPr>
        <p:spPr>
          <a:xfrm rot="16200000">
            <a:off x="10400587" y="4127107"/>
            <a:ext cx="1954540" cy="1625114"/>
          </a:xfrm>
          <a:custGeom>
            <a:avLst/>
            <a:gdLst>
              <a:gd name="connsiteX0" fmla="*/ 1954540 w 1954540"/>
              <a:gd name="connsiteY0" fmla="*/ 626392 h 1625114"/>
              <a:gd name="connsiteX1" fmla="*/ 1954540 w 1954540"/>
              <a:gd name="connsiteY1" fmla="*/ 1586403 h 1625114"/>
              <a:gd name="connsiteX2" fmla="*/ 1949472 w 1954540"/>
              <a:gd name="connsiteY2" fmla="*/ 1624614 h 1625114"/>
              <a:gd name="connsiteX3" fmla="*/ 1949264 w 1954540"/>
              <a:gd name="connsiteY3" fmla="*/ 1625114 h 1625114"/>
              <a:gd name="connsiteX4" fmla="*/ 5275 w 1954540"/>
              <a:gd name="connsiteY4" fmla="*/ 1625114 h 1625114"/>
              <a:gd name="connsiteX5" fmla="*/ 5068 w 1954540"/>
              <a:gd name="connsiteY5" fmla="*/ 1624613 h 1625114"/>
              <a:gd name="connsiteX6" fmla="*/ 0 w 1954540"/>
              <a:gd name="connsiteY6" fmla="*/ 1586402 h 1625114"/>
              <a:gd name="connsiteX7" fmla="*/ 0 w 1954540"/>
              <a:gd name="connsiteY7" fmla="*/ 626391 h 1625114"/>
              <a:gd name="connsiteX8" fmla="*/ 73239 w 1954540"/>
              <a:gd name="connsiteY8" fmla="*/ 499498 h 1625114"/>
              <a:gd name="connsiteX9" fmla="*/ 904076 w 1954540"/>
              <a:gd name="connsiteY9" fmla="*/ 19650 h 1625114"/>
              <a:gd name="connsiteX10" fmla="*/ 1050643 w 1954540"/>
              <a:gd name="connsiteY10" fmla="*/ 19650 h 1625114"/>
              <a:gd name="connsiteX11" fmla="*/ 1881302 w 1954540"/>
              <a:gd name="connsiteY11" fmla="*/ 499499 h 1625114"/>
              <a:gd name="connsiteX12" fmla="*/ 1954540 w 1954540"/>
              <a:gd name="connsiteY12" fmla="*/ 626392 h 162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540" h="1625114">
                <a:moveTo>
                  <a:pt x="1954540" y="626392"/>
                </a:moveTo>
                <a:lnTo>
                  <a:pt x="1954540" y="1586403"/>
                </a:lnTo>
                <a:cubicBezTo>
                  <a:pt x="1954540" y="1599481"/>
                  <a:pt x="1952796" y="1612313"/>
                  <a:pt x="1949472" y="1624614"/>
                </a:cubicBezTo>
                <a:lnTo>
                  <a:pt x="1949264" y="1625114"/>
                </a:lnTo>
                <a:lnTo>
                  <a:pt x="5275" y="1625114"/>
                </a:lnTo>
                <a:lnTo>
                  <a:pt x="5068" y="1624613"/>
                </a:lnTo>
                <a:cubicBezTo>
                  <a:pt x="1744" y="1612312"/>
                  <a:pt x="0" y="1599480"/>
                  <a:pt x="0" y="1586402"/>
                </a:cubicBezTo>
                <a:lnTo>
                  <a:pt x="0" y="626391"/>
                </a:lnTo>
                <a:cubicBezTo>
                  <a:pt x="0" y="574033"/>
                  <a:pt x="27901" y="525655"/>
                  <a:pt x="73239" y="499498"/>
                </a:cubicBezTo>
                <a:lnTo>
                  <a:pt x="904076" y="19650"/>
                </a:lnTo>
                <a:cubicBezTo>
                  <a:pt x="949415" y="-6551"/>
                  <a:pt x="1005304" y="-6551"/>
                  <a:pt x="1050643" y="19650"/>
                </a:cubicBezTo>
                <a:lnTo>
                  <a:pt x="1881302" y="499499"/>
                </a:lnTo>
                <a:cubicBezTo>
                  <a:pt x="1926640" y="525700"/>
                  <a:pt x="1954540" y="574078"/>
                  <a:pt x="1954540" y="62639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grpSp>
        <p:nvGrpSpPr>
          <p:cNvPr id="162" name="Graphic 57">
            <a:extLst>
              <a:ext uri="{FF2B5EF4-FFF2-40B4-BE49-F238E27FC236}">
                <a16:creationId xmlns:a16="http://schemas.microsoft.com/office/drawing/2014/main" id="{D1535FE7-6A2A-8AEF-E188-864035C02B85}"/>
              </a:ext>
            </a:extLst>
          </p:cNvPr>
          <p:cNvGrpSpPr/>
          <p:nvPr/>
        </p:nvGrpSpPr>
        <p:grpSpPr>
          <a:xfrm>
            <a:off x="10142962" y="722287"/>
            <a:ext cx="1447800" cy="1145095"/>
            <a:chOff x="5370512" y="2857499"/>
            <a:chExt cx="1447800" cy="1145095"/>
          </a:xfrm>
          <a:noFill/>
        </p:grpSpPr>
        <p:sp>
          <p:nvSpPr>
            <p:cNvPr id="163" name="Freeform: Shape 162">
              <a:extLst>
                <a:ext uri="{FF2B5EF4-FFF2-40B4-BE49-F238E27FC236}">
                  <a16:creationId xmlns:a16="http://schemas.microsoft.com/office/drawing/2014/main" id="{DFEB23DE-AD58-0FB2-03A9-AA7BAEECC783}"/>
                </a:ext>
              </a:extLst>
            </p:cNvPr>
            <p:cNvSpPr/>
            <p:nvPr/>
          </p:nvSpPr>
          <p:spPr>
            <a:xfrm>
              <a:off x="5370512" y="2857499"/>
              <a:ext cx="1362741" cy="1011745"/>
            </a:xfrm>
            <a:custGeom>
              <a:avLst/>
              <a:gdLst>
                <a:gd name="connsiteX0" fmla="*/ 0 w 1362741"/>
                <a:gd name="connsiteY0" fmla="*/ 1011746 h 1011745"/>
                <a:gd name="connsiteX1" fmla="*/ 194691 w 1362741"/>
                <a:gd name="connsiteY1" fmla="*/ 674561 h 1011745"/>
                <a:gd name="connsiteX2" fmla="*/ 584073 w 1362741"/>
                <a:gd name="connsiteY2" fmla="*/ 674561 h 1011745"/>
                <a:gd name="connsiteX3" fmla="*/ 778764 w 1362741"/>
                <a:gd name="connsiteY3" fmla="*/ 337280 h 1011745"/>
                <a:gd name="connsiteX4" fmla="*/ 1168051 w 1362741"/>
                <a:gd name="connsiteY4" fmla="*/ 337185 h 1011745"/>
                <a:gd name="connsiteX5" fmla="*/ 1362742 w 1362741"/>
                <a:gd name="connsiteY5" fmla="*/ 0 h 10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741" h="1011745">
                  <a:moveTo>
                    <a:pt x="0" y="1011746"/>
                  </a:moveTo>
                  <a:lnTo>
                    <a:pt x="194691" y="674561"/>
                  </a:lnTo>
                  <a:lnTo>
                    <a:pt x="584073" y="674561"/>
                  </a:lnTo>
                  <a:lnTo>
                    <a:pt x="778764" y="337280"/>
                  </a:lnTo>
                  <a:lnTo>
                    <a:pt x="1168051" y="337185"/>
                  </a:lnTo>
                  <a:lnTo>
                    <a:pt x="1362742" y="0"/>
                  </a:lnTo>
                </a:path>
              </a:pathLst>
            </a:custGeom>
            <a:noFill/>
            <a:ln w="12700" cap="rnd">
              <a:solidFill>
                <a:schemeClr val="bg1"/>
              </a:solidFill>
              <a:prstDash val="solid"/>
              <a:round/>
            </a:ln>
          </p:spPr>
          <p:txBody>
            <a:bodyPr rtlCol="0" anchor="ctr"/>
            <a:lstStyle/>
            <a:p>
              <a:pPr defTabSz="1218987"/>
              <a:endParaRPr lang="en-IN" sz="2400">
                <a:solidFill>
                  <a:prstClr val="black"/>
                </a:solidFill>
                <a:latin typeface="Segoe UI"/>
              </a:endParaRPr>
            </a:p>
          </p:txBody>
        </p:sp>
        <p:sp>
          <p:nvSpPr>
            <p:cNvPr id="164" name="Freeform: Shape 163">
              <a:extLst>
                <a:ext uri="{FF2B5EF4-FFF2-40B4-BE49-F238E27FC236}">
                  <a16:creationId xmlns:a16="http://schemas.microsoft.com/office/drawing/2014/main" id="{20471B81-AA5A-A905-88CB-88650C461D91}"/>
                </a:ext>
              </a:extLst>
            </p:cNvPr>
            <p:cNvSpPr/>
            <p:nvPr/>
          </p:nvSpPr>
          <p:spPr>
            <a:xfrm>
              <a:off x="5455475" y="2990849"/>
              <a:ext cx="1362836" cy="1011745"/>
            </a:xfrm>
            <a:custGeom>
              <a:avLst/>
              <a:gdLst>
                <a:gd name="connsiteX0" fmla="*/ 0 w 1362836"/>
                <a:gd name="connsiteY0" fmla="*/ 1011746 h 1011745"/>
                <a:gd name="connsiteX1" fmla="*/ 194786 w 1362836"/>
                <a:gd name="connsiteY1" fmla="*/ 674561 h 1011745"/>
                <a:gd name="connsiteX2" fmla="*/ 584073 w 1362836"/>
                <a:gd name="connsiteY2" fmla="*/ 674561 h 1011745"/>
                <a:gd name="connsiteX3" fmla="*/ 778764 w 1362836"/>
                <a:gd name="connsiteY3" fmla="*/ 337375 h 1011745"/>
                <a:gd name="connsiteX4" fmla="*/ 1168146 w 1362836"/>
                <a:gd name="connsiteY4" fmla="*/ 337280 h 1011745"/>
                <a:gd name="connsiteX5" fmla="*/ 1362837 w 1362836"/>
                <a:gd name="connsiteY5" fmla="*/ 0 h 10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836" h="1011745">
                  <a:moveTo>
                    <a:pt x="0" y="1011746"/>
                  </a:moveTo>
                  <a:lnTo>
                    <a:pt x="194786" y="674561"/>
                  </a:lnTo>
                  <a:lnTo>
                    <a:pt x="584073" y="674561"/>
                  </a:lnTo>
                  <a:lnTo>
                    <a:pt x="778764" y="337375"/>
                  </a:lnTo>
                  <a:lnTo>
                    <a:pt x="1168146" y="337280"/>
                  </a:lnTo>
                  <a:lnTo>
                    <a:pt x="1362837" y="0"/>
                  </a:lnTo>
                </a:path>
              </a:pathLst>
            </a:custGeom>
            <a:noFill/>
            <a:ln w="12700" cap="rnd">
              <a:solidFill>
                <a:schemeClr val="bg1"/>
              </a:solidFill>
              <a:prstDash val="solid"/>
              <a:round/>
            </a:ln>
          </p:spPr>
          <p:txBody>
            <a:bodyPr rtlCol="0" anchor="ctr"/>
            <a:lstStyle/>
            <a:p>
              <a:pPr defTabSz="1218987"/>
              <a:endParaRPr lang="en-IN" sz="2400">
                <a:solidFill>
                  <a:prstClr val="black"/>
                </a:solidFill>
                <a:latin typeface="Segoe UI"/>
              </a:endParaRPr>
            </a:p>
          </p:txBody>
        </p:sp>
      </p:grpSp>
      <p:sp>
        <p:nvSpPr>
          <p:cNvPr id="161" name="Graphic 69">
            <a:extLst>
              <a:ext uri="{FF2B5EF4-FFF2-40B4-BE49-F238E27FC236}">
                <a16:creationId xmlns:a16="http://schemas.microsoft.com/office/drawing/2014/main" id="{5396FED2-58C9-D15E-0D07-4E340C6743F5}"/>
              </a:ext>
            </a:extLst>
          </p:cNvPr>
          <p:cNvSpPr/>
          <p:nvPr/>
        </p:nvSpPr>
        <p:spPr>
          <a:xfrm>
            <a:off x="10201693" y="3155616"/>
            <a:ext cx="1654200" cy="1461048"/>
          </a:xfrm>
          <a:custGeom>
            <a:avLst/>
            <a:gdLst>
              <a:gd name="connsiteX0" fmla="*/ 1064085 w 4714208"/>
              <a:gd name="connsiteY0" fmla="*/ 156019 h 4163758"/>
              <a:gd name="connsiteX1" fmla="*/ 41862 w 4714208"/>
              <a:gd name="connsiteY1" fmla="*/ 1925574 h 4163758"/>
              <a:gd name="connsiteX2" fmla="*/ 41862 w 4714208"/>
              <a:gd name="connsiteY2" fmla="*/ 2237804 h 4163758"/>
              <a:gd name="connsiteX3" fmla="*/ 1064085 w 4714208"/>
              <a:gd name="connsiteY3" fmla="*/ 4007739 h 4163758"/>
              <a:gd name="connsiteX4" fmla="*/ 1334405 w 4714208"/>
              <a:gd name="connsiteY4" fmla="*/ 4163759 h 4163758"/>
              <a:gd name="connsiteX5" fmla="*/ 3379518 w 4714208"/>
              <a:gd name="connsiteY5" fmla="*/ 4163759 h 4163758"/>
              <a:gd name="connsiteX6" fmla="*/ 3649837 w 4714208"/>
              <a:gd name="connsiteY6" fmla="*/ 4007739 h 4163758"/>
              <a:gd name="connsiteX7" fmla="*/ 4672346 w 4714208"/>
              <a:gd name="connsiteY7" fmla="*/ 2237804 h 4163758"/>
              <a:gd name="connsiteX8" fmla="*/ 4672346 w 4714208"/>
              <a:gd name="connsiteY8" fmla="*/ 1925479 h 4163758"/>
              <a:gd name="connsiteX9" fmla="*/ 3649837 w 4714208"/>
              <a:gd name="connsiteY9" fmla="*/ 156019 h 4163758"/>
              <a:gd name="connsiteX10" fmla="*/ 3379518 w 4714208"/>
              <a:gd name="connsiteY10" fmla="*/ 0 h 4163758"/>
              <a:gd name="connsiteX11" fmla="*/ 1334405 w 4714208"/>
              <a:gd name="connsiteY11" fmla="*/ 0 h 4163758"/>
              <a:gd name="connsiteX12" fmla="*/ 1064085 w 4714208"/>
              <a:gd name="connsiteY12" fmla="*/ 156019 h 41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208" h="4163758">
                <a:moveTo>
                  <a:pt x="1064085" y="156019"/>
                </a:moveTo>
                <a:lnTo>
                  <a:pt x="41862" y="1925574"/>
                </a:lnTo>
                <a:cubicBezTo>
                  <a:pt x="-13954" y="2022158"/>
                  <a:pt x="-13954" y="2141220"/>
                  <a:pt x="41862" y="2237804"/>
                </a:cubicBezTo>
                <a:lnTo>
                  <a:pt x="1064085" y="4007739"/>
                </a:lnTo>
                <a:cubicBezTo>
                  <a:pt x="1119807" y="4104323"/>
                  <a:pt x="1222867" y="4163759"/>
                  <a:pt x="1334405" y="4163759"/>
                </a:cubicBezTo>
                <a:lnTo>
                  <a:pt x="3379518" y="4163759"/>
                </a:lnTo>
                <a:cubicBezTo>
                  <a:pt x="3490960" y="4163759"/>
                  <a:pt x="3594021" y="4104323"/>
                  <a:pt x="3649837" y="4007739"/>
                </a:cubicBezTo>
                <a:lnTo>
                  <a:pt x="4672346" y="2237804"/>
                </a:lnTo>
                <a:cubicBezTo>
                  <a:pt x="4728163" y="2141220"/>
                  <a:pt x="4728163" y="2022062"/>
                  <a:pt x="4672346" y="1925479"/>
                </a:cubicBezTo>
                <a:lnTo>
                  <a:pt x="3649837" y="156019"/>
                </a:lnTo>
                <a:cubicBezTo>
                  <a:pt x="3594021" y="59436"/>
                  <a:pt x="3490960" y="0"/>
                  <a:pt x="3379518" y="0"/>
                </a:cubicBezTo>
                <a:lnTo>
                  <a:pt x="1334405" y="0"/>
                </a:lnTo>
                <a:cubicBezTo>
                  <a:pt x="1222962" y="0"/>
                  <a:pt x="1119902" y="59436"/>
                  <a:pt x="1064085" y="156019"/>
                </a:cubicBezTo>
                <a:close/>
              </a:path>
            </a:pathLst>
          </a:custGeom>
          <a:noFill/>
          <a:ln w="12700" cap="flat">
            <a:solidFill>
              <a:schemeClr val="bg1"/>
            </a:solidFill>
            <a:prstDash val="solid"/>
            <a:miter/>
          </a:ln>
        </p:spPr>
        <p:txBody>
          <a:bodyPr rtlCol="0" anchor="ctr"/>
          <a:lstStyle/>
          <a:p>
            <a:pPr defTabSz="1218987"/>
            <a:endParaRPr lang="en-IN" sz="2400">
              <a:solidFill>
                <a:prstClr val="black"/>
              </a:solidFill>
              <a:latin typeface="Segoe UI"/>
            </a:endParaRPr>
          </a:p>
        </p:txBody>
      </p:sp>
      <p:sp>
        <p:nvSpPr>
          <p:cNvPr id="117" name="Freeform: Shape 116">
            <a:extLst>
              <a:ext uri="{FF2B5EF4-FFF2-40B4-BE49-F238E27FC236}">
                <a16:creationId xmlns:a16="http://schemas.microsoft.com/office/drawing/2014/main" id="{BD8FC8D1-40D6-C369-57B3-B3817B5A1A05}"/>
              </a:ext>
            </a:extLst>
          </p:cNvPr>
          <p:cNvSpPr/>
          <p:nvPr/>
        </p:nvSpPr>
        <p:spPr>
          <a:xfrm flipV="1">
            <a:off x="8801812" y="5007425"/>
            <a:ext cx="2212930" cy="1850575"/>
          </a:xfrm>
          <a:custGeom>
            <a:avLst/>
            <a:gdLst>
              <a:gd name="connsiteX0" fmla="*/ 626393 w 2212930"/>
              <a:gd name="connsiteY0" fmla="*/ 1850575 h 1850575"/>
              <a:gd name="connsiteX1" fmla="*/ 1586404 w 2212930"/>
              <a:gd name="connsiteY1" fmla="*/ 1850575 h 1850575"/>
              <a:gd name="connsiteX2" fmla="*/ 1713296 w 2212930"/>
              <a:gd name="connsiteY2" fmla="*/ 1777337 h 1850575"/>
              <a:gd name="connsiteX3" fmla="*/ 2193279 w 2212930"/>
              <a:gd name="connsiteY3" fmla="*/ 946722 h 1850575"/>
              <a:gd name="connsiteX4" fmla="*/ 2193279 w 2212930"/>
              <a:gd name="connsiteY4" fmla="*/ 800111 h 1850575"/>
              <a:gd name="connsiteX5" fmla="*/ 1731047 w 2212930"/>
              <a:gd name="connsiteY5" fmla="*/ 0 h 1850575"/>
              <a:gd name="connsiteX6" fmla="*/ 481754 w 2212930"/>
              <a:gd name="connsiteY6" fmla="*/ 0 h 1850575"/>
              <a:gd name="connsiteX7" fmla="*/ 19651 w 2212930"/>
              <a:gd name="connsiteY7" fmla="*/ 800111 h 1850575"/>
              <a:gd name="connsiteX8" fmla="*/ 19651 w 2212930"/>
              <a:gd name="connsiteY8" fmla="*/ 946678 h 1850575"/>
              <a:gd name="connsiteX9" fmla="*/ 499500 w 2212930"/>
              <a:gd name="connsiteY9" fmla="*/ 1777337 h 1850575"/>
              <a:gd name="connsiteX10" fmla="*/ 626393 w 2212930"/>
              <a:gd name="connsiteY10" fmla="*/ 1850575 h 185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930" h="1850575">
                <a:moveTo>
                  <a:pt x="626393" y="1850575"/>
                </a:moveTo>
                <a:lnTo>
                  <a:pt x="1586404" y="1850575"/>
                </a:lnTo>
                <a:cubicBezTo>
                  <a:pt x="1638716" y="1850575"/>
                  <a:pt x="1687095" y="1822674"/>
                  <a:pt x="1713296" y="1777337"/>
                </a:cubicBezTo>
                <a:lnTo>
                  <a:pt x="2193279" y="946722"/>
                </a:lnTo>
                <a:cubicBezTo>
                  <a:pt x="2219481" y="901384"/>
                  <a:pt x="2219481" y="845450"/>
                  <a:pt x="2193279" y="800111"/>
                </a:cubicBezTo>
                <a:lnTo>
                  <a:pt x="1731047" y="0"/>
                </a:lnTo>
                <a:lnTo>
                  <a:pt x="481754" y="0"/>
                </a:lnTo>
                <a:lnTo>
                  <a:pt x="19651" y="800111"/>
                </a:lnTo>
                <a:cubicBezTo>
                  <a:pt x="-6550" y="845450"/>
                  <a:pt x="-6550" y="901339"/>
                  <a:pt x="19651" y="946678"/>
                </a:cubicBezTo>
                <a:lnTo>
                  <a:pt x="499500" y="1777337"/>
                </a:lnTo>
                <a:cubicBezTo>
                  <a:pt x="525701" y="1822674"/>
                  <a:pt x="574079" y="1850575"/>
                  <a:pt x="626393" y="185057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129" name="Freeform: Shape 128">
            <a:extLst>
              <a:ext uri="{FF2B5EF4-FFF2-40B4-BE49-F238E27FC236}">
                <a16:creationId xmlns:a16="http://schemas.microsoft.com/office/drawing/2014/main" id="{3241539F-69E8-4993-B524-C100145A5EAA}"/>
              </a:ext>
            </a:extLst>
          </p:cNvPr>
          <p:cNvSpPr/>
          <p:nvPr/>
        </p:nvSpPr>
        <p:spPr>
          <a:xfrm flipV="1">
            <a:off x="10645641" y="6008912"/>
            <a:ext cx="1544773" cy="849089"/>
          </a:xfrm>
          <a:custGeom>
            <a:avLst/>
            <a:gdLst>
              <a:gd name="connsiteX0" fmla="*/ 575081 w 1544773"/>
              <a:gd name="connsiteY0" fmla="*/ 849089 h 849089"/>
              <a:gd name="connsiteX1" fmla="*/ 1535091 w 1544773"/>
              <a:gd name="connsiteY1" fmla="*/ 849089 h 849089"/>
              <a:gd name="connsiteX2" fmla="*/ 1544773 w 1544773"/>
              <a:gd name="connsiteY2" fmla="*/ 847805 h 849089"/>
              <a:gd name="connsiteX3" fmla="*/ 1544773 w 1544773"/>
              <a:gd name="connsiteY3" fmla="*/ 0 h 849089"/>
              <a:gd name="connsiteX4" fmla="*/ 0 w 1544773"/>
              <a:gd name="connsiteY4" fmla="*/ 0 h 849089"/>
              <a:gd name="connsiteX5" fmla="*/ 448187 w 1544773"/>
              <a:gd name="connsiteY5" fmla="*/ 775851 h 849089"/>
              <a:gd name="connsiteX6" fmla="*/ 575081 w 1544773"/>
              <a:gd name="connsiteY6" fmla="*/ 849089 h 8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4773" h="849089">
                <a:moveTo>
                  <a:pt x="575081" y="849089"/>
                </a:moveTo>
                <a:lnTo>
                  <a:pt x="1535091" y="849089"/>
                </a:lnTo>
                <a:lnTo>
                  <a:pt x="1544773" y="847805"/>
                </a:lnTo>
                <a:lnTo>
                  <a:pt x="1544773" y="0"/>
                </a:lnTo>
                <a:lnTo>
                  <a:pt x="0" y="0"/>
                </a:lnTo>
                <a:lnTo>
                  <a:pt x="448187" y="775851"/>
                </a:lnTo>
                <a:cubicBezTo>
                  <a:pt x="474389" y="821188"/>
                  <a:pt x="522767" y="849089"/>
                  <a:pt x="575081" y="849089"/>
                </a:cubicBez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grpSp>
        <p:nvGrpSpPr>
          <p:cNvPr id="158" name="Group 157">
            <a:extLst>
              <a:ext uri="{FF2B5EF4-FFF2-40B4-BE49-F238E27FC236}">
                <a16:creationId xmlns:a16="http://schemas.microsoft.com/office/drawing/2014/main" id="{47E73D44-0D37-AA35-672E-42544A3CEE1C}"/>
              </a:ext>
            </a:extLst>
          </p:cNvPr>
          <p:cNvGrpSpPr/>
          <p:nvPr/>
        </p:nvGrpSpPr>
        <p:grpSpPr>
          <a:xfrm>
            <a:off x="8702802" y="3818631"/>
            <a:ext cx="901250" cy="2185077"/>
            <a:chOff x="9043450" y="4781781"/>
            <a:chExt cx="901250" cy="2185077"/>
          </a:xfrm>
          <a:solidFill>
            <a:schemeClr val="bg1"/>
          </a:solidFill>
        </p:grpSpPr>
        <p:sp>
          <p:nvSpPr>
            <p:cNvPr id="119" name="Freeform: Shape 118">
              <a:extLst>
                <a:ext uri="{FF2B5EF4-FFF2-40B4-BE49-F238E27FC236}">
                  <a16:creationId xmlns:a16="http://schemas.microsoft.com/office/drawing/2014/main" id="{D2BAC838-5990-2CB9-5DA8-1108210C6A2B}"/>
                </a:ext>
              </a:extLst>
            </p:cNvPr>
            <p:cNvSpPr/>
            <p:nvPr/>
          </p:nvSpPr>
          <p:spPr>
            <a:xfrm>
              <a:off x="9043450" y="4781781"/>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20" name="Freeform: Shape 119">
              <a:extLst>
                <a:ext uri="{FF2B5EF4-FFF2-40B4-BE49-F238E27FC236}">
                  <a16:creationId xmlns:a16="http://schemas.microsoft.com/office/drawing/2014/main" id="{4DF27ADF-79B2-6A42-1BB6-FC6DE3C05591}"/>
                </a:ext>
              </a:extLst>
            </p:cNvPr>
            <p:cNvSpPr/>
            <p:nvPr/>
          </p:nvSpPr>
          <p:spPr>
            <a:xfrm>
              <a:off x="9464934" y="4781781"/>
              <a:ext cx="58205" cy="58205"/>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21" name="Freeform: Shape 120">
              <a:extLst>
                <a:ext uri="{FF2B5EF4-FFF2-40B4-BE49-F238E27FC236}">
                  <a16:creationId xmlns:a16="http://schemas.microsoft.com/office/drawing/2014/main" id="{131B141D-465A-E7FD-3476-8B27259B5A3B}"/>
                </a:ext>
              </a:extLst>
            </p:cNvPr>
            <p:cNvSpPr/>
            <p:nvPr/>
          </p:nvSpPr>
          <p:spPr>
            <a:xfrm>
              <a:off x="9886495" y="4781781"/>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25" name="Freeform: Shape 124">
              <a:extLst>
                <a:ext uri="{FF2B5EF4-FFF2-40B4-BE49-F238E27FC236}">
                  <a16:creationId xmlns:a16="http://schemas.microsoft.com/office/drawing/2014/main" id="{B04C1D89-7D2F-BD59-A047-79C7A1F4DC9E}"/>
                </a:ext>
              </a:extLst>
            </p:cNvPr>
            <p:cNvSpPr/>
            <p:nvPr/>
          </p:nvSpPr>
          <p:spPr>
            <a:xfrm>
              <a:off x="9043450" y="5136260"/>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26" name="Freeform: Shape 125">
              <a:extLst>
                <a:ext uri="{FF2B5EF4-FFF2-40B4-BE49-F238E27FC236}">
                  <a16:creationId xmlns:a16="http://schemas.microsoft.com/office/drawing/2014/main" id="{08618C7B-0395-AE4D-7C32-338FC6BB7E31}"/>
                </a:ext>
              </a:extLst>
            </p:cNvPr>
            <p:cNvSpPr/>
            <p:nvPr/>
          </p:nvSpPr>
          <p:spPr>
            <a:xfrm>
              <a:off x="9464934" y="5136260"/>
              <a:ext cx="58205" cy="58205"/>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27" name="Freeform: Shape 126">
              <a:extLst>
                <a:ext uri="{FF2B5EF4-FFF2-40B4-BE49-F238E27FC236}">
                  <a16:creationId xmlns:a16="http://schemas.microsoft.com/office/drawing/2014/main" id="{6FD57F41-BF3D-75AE-351B-FE7A473864EF}"/>
                </a:ext>
              </a:extLst>
            </p:cNvPr>
            <p:cNvSpPr/>
            <p:nvPr/>
          </p:nvSpPr>
          <p:spPr>
            <a:xfrm>
              <a:off x="9886495" y="5136260"/>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1" name="Freeform: Shape 130">
              <a:extLst>
                <a:ext uri="{FF2B5EF4-FFF2-40B4-BE49-F238E27FC236}">
                  <a16:creationId xmlns:a16="http://schemas.microsoft.com/office/drawing/2014/main" id="{66300EB1-6636-AFF6-E25C-D99FADEBA518}"/>
                </a:ext>
              </a:extLst>
            </p:cNvPr>
            <p:cNvSpPr/>
            <p:nvPr/>
          </p:nvSpPr>
          <p:spPr>
            <a:xfrm>
              <a:off x="9043450" y="5490738"/>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2" name="Freeform: Shape 131">
              <a:extLst>
                <a:ext uri="{FF2B5EF4-FFF2-40B4-BE49-F238E27FC236}">
                  <a16:creationId xmlns:a16="http://schemas.microsoft.com/office/drawing/2014/main" id="{D34966FA-463E-2809-BF6F-6F2EEAE7A07F}"/>
                </a:ext>
              </a:extLst>
            </p:cNvPr>
            <p:cNvSpPr/>
            <p:nvPr/>
          </p:nvSpPr>
          <p:spPr>
            <a:xfrm>
              <a:off x="9464934" y="5490738"/>
              <a:ext cx="58205" cy="58205"/>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3" name="Freeform: Shape 132">
              <a:extLst>
                <a:ext uri="{FF2B5EF4-FFF2-40B4-BE49-F238E27FC236}">
                  <a16:creationId xmlns:a16="http://schemas.microsoft.com/office/drawing/2014/main" id="{F39DD7BE-2AD0-4457-F142-ECAD5E0BE993}"/>
                </a:ext>
              </a:extLst>
            </p:cNvPr>
            <p:cNvSpPr/>
            <p:nvPr/>
          </p:nvSpPr>
          <p:spPr>
            <a:xfrm>
              <a:off x="9886495" y="5490738"/>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7" name="Freeform: Shape 136">
              <a:extLst>
                <a:ext uri="{FF2B5EF4-FFF2-40B4-BE49-F238E27FC236}">
                  <a16:creationId xmlns:a16="http://schemas.microsoft.com/office/drawing/2014/main" id="{DFEAC7E0-D315-83D7-E85D-688190FE8EF3}"/>
                </a:ext>
              </a:extLst>
            </p:cNvPr>
            <p:cNvSpPr/>
            <p:nvPr/>
          </p:nvSpPr>
          <p:spPr>
            <a:xfrm>
              <a:off x="9043450" y="5845217"/>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8" name="Freeform: Shape 137">
              <a:extLst>
                <a:ext uri="{FF2B5EF4-FFF2-40B4-BE49-F238E27FC236}">
                  <a16:creationId xmlns:a16="http://schemas.microsoft.com/office/drawing/2014/main" id="{F59980B5-1726-D024-F9FC-D0981EEED445}"/>
                </a:ext>
              </a:extLst>
            </p:cNvPr>
            <p:cNvSpPr/>
            <p:nvPr/>
          </p:nvSpPr>
          <p:spPr>
            <a:xfrm>
              <a:off x="9464934" y="5845217"/>
              <a:ext cx="58205" cy="58205"/>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39" name="Freeform: Shape 138">
              <a:extLst>
                <a:ext uri="{FF2B5EF4-FFF2-40B4-BE49-F238E27FC236}">
                  <a16:creationId xmlns:a16="http://schemas.microsoft.com/office/drawing/2014/main" id="{376CB00D-18C3-22FA-7580-79A0AE9ED16E}"/>
                </a:ext>
              </a:extLst>
            </p:cNvPr>
            <p:cNvSpPr/>
            <p:nvPr/>
          </p:nvSpPr>
          <p:spPr>
            <a:xfrm>
              <a:off x="9886495" y="5845217"/>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43" name="Freeform: Shape 142">
              <a:extLst>
                <a:ext uri="{FF2B5EF4-FFF2-40B4-BE49-F238E27FC236}">
                  <a16:creationId xmlns:a16="http://schemas.microsoft.com/office/drawing/2014/main" id="{57D56328-A1AB-0608-5CAC-1217C4C9E942}"/>
                </a:ext>
              </a:extLst>
            </p:cNvPr>
            <p:cNvSpPr/>
            <p:nvPr/>
          </p:nvSpPr>
          <p:spPr>
            <a:xfrm>
              <a:off x="9043450" y="6199696"/>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44" name="Freeform: Shape 143">
              <a:extLst>
                <a:ext uri="{FF2B5EF4-FFF2-40B4-BE49-F238E27FC236}">
                  <a16:creationId xmlns:a16="http://schemas.microsoft.com/office/drawing/2014/main" id="{0B37D66B-F39F-BFA0-251D-C0C3BB1385D2}"/>
                </a:ext>
              </a:extLst>
            </p:cNvPr>
            <p:cNvSpPr/>
            <p:nvPr/>
          </p:nvSpPr>
          <p:spPr>
            <a:xfrm>
              <a:off x="9464934" y="6199696"/>
              <a:ext cx="58205" cy="58205"/>
            </a:xfrm>
            <a:custGeom>
              <a:avLst/>
              <a:gdLst>
                <a:gd name="connsiteX0" fmla="*/ 71819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9"/>
                    <a:pt x="35909" y="71819"/>
                  </a:cubicBezTo>
                  <a:cubicBezTo>
                    <a:pt x="16077" y="71819"/>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45" name="Freeform: Shape 144">
              <a:extLst>
                <a:ext uri="{FF2B5EF4-FFF2-40B4-BE49-F238E27FC236}">
                  <a16:creationId xmlns:a16="http://schemas.microsoft.com/office/drawing/2014/main" id="{5693CD90-6223-F10E-6BF8-DBA2EBFC44EA}"/>
                </a:ext>
              </a:extLst>
            </p:cNvPr>
            <p:cNvSpPr/>
            <p:nvPr/>
          </p:nvSpPr>
          <p:spPr>
            <a:xfrm>
              <a:off x="9886495" y="6199696"/>
              <a:ext cx="58205" cy="58205"/>
            </a:xfrm>
            <a:custGeom>
              <a:avLst/>
              <a:gdLst>
                <a:gd name="connsiteX0" fmla="*/ 71818 w 71818"/>
                <a:gd name="connsiteY0" fmla="*/ 35909 h 71818"/>
                <a:gd name="connsiteX1" fmla="*/ 35909 w 71818"/>
                <a:gd name="connsiteY1" fmla="*/ 71819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9"/>
                    <a:pt x="35909" y="71819"/>
                  </a:cubicBezTo>
                  <a:cubicBezTo>
                    <a:pt x="16077" y="71819"/>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49" name="Freeform: Shape 148">
              <a:extLst>
                <a:ext uri="{FF2B5EF4-FFF2-40B4-BE49-F238E27FC236}">
                  <a16:creationId xmlns:a16="http://schemas.microsoft.com/office/drawing/2014/main" id="{548B6CBC-A923-F9C9-DAD4-2705F1F33297}"/>
                </a:ext>
              </a:extLst>
            </p:cNvPr>
            <p:cNvSpPr/>
            <p:nvPr/>
          </p:nvSpPr>
          <p:spPr>
            <a:xfrm>
              <a:off x="9043450" y="6554175"/>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50" name="Freeform: Shape 149">
              <a:extLst>
                <a:ext uri="{FF2B5EF4-FFF2-40B4-BE49-F238E27FC236}">
                  <a16:creationId xmlns:a16="http://schemas.microsoft.com/office/drawing/2014/main" id="{88060CAD-4C9B-AA20-1E0C-562ABAB0C5A4}"/>
                </a:ext>
              </a:extLst>
            </p:cNvPr>
            <p:cNvSpPr/>
            <p:nvPr/>
          </p:nvSpPr>
          <p:spPr>
            <a:xfrm>
              <a:off x="9464934" y="6554175"/>
              <a:ext cx="58205" cy="58205"/>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1"/>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51" name="Freeform: Shape 150">
              <a:extLst>
                <a:ext uri="{FF2B5EF4-FFF2-40B4-BE49-F238E27FC236}">
                  <a16:creationId xmlns:a16="http://schemas.microsoft.com/office/drawing/2014/main" id="{787DACB7-CB80-8718-ECAE-766DDB7FE8EB}"/>
                </a:ext>
              </a:extLst>
            </p:cNvPr>
            <p:cNvSpPr/>
            <p:nvPr/>
          </p:nvSpPr>
          <p:spPr>
            <a:xfrm>
              <a:off x="9886495" y="6554175"/>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1"/>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55" name="Freeform: Shape 154">
              <a:extLst>
                <a:ext uri="{FF2B5EF4-FFF2-40B4-BE49-F238E27FC236}">
                  <a16:creationId xmlns:a16="http://schemas.microsoft.com/office/drawing/2014/main" id="{E417F59B-0229-10EC-5CB5-F6292AFF5860}"/>
                </a:ext>
              </a:extLst>
            </p:cNvPr>
            <p:cNvSpPr/>
            <p:nvPr/>
          </p:nvSpPr>
          <p:spPr>
            <a:xfrm>
              <a:off x="9043450" y="6908653"/>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2"/>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56" name="Freeform: Shape 155">
              <a:extLst>
                <a:ext uri="{FF2B5EF4-FFF2-40B4-BE49-F238E27FC236}">
                  <a16:creationId xmlns:a16="http://schemas.microsoft.com/office/drawing/2014/main" id="{F91325FC-7275-CF31-C341-0F9ECC733996}"/>
                </a:ext>
              </a:extLst>
            </p:cNvPr>
            <p:cNvSpPr/>
            <p:nvPr/>
          </p:nvSpPr>
          <p:spPr>
            <a:xfrm>
              <a:off x="9464934" y="6908653"/>
              <a:ext cx="58205" cy="58205"/>
            </a:xfrm>
            <a:custGeom>
              <a:avLst/>
              <a:gdLst>
                <a:gd name="connsiteX0" fmla="*/ 71819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9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9" y="35909"/>
                  </a:moveTo>
                  <a:cubicBezTo>
                    <a:pt x="71819" y="55742"/>
                    <a:pt x="55741"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sp>
          <p:nvSpPr>
            <p:cNvPr id="157" name="Freeform: Shape 156">
              <a:extLst>
                <a:ext uri="{FF2B5EF4-FFF2-40B4-BE49-F238E27FC236}">
                  <a16:creationId xmlns:a16="http://schemas.microsoft.com/office/drawing/2014/main" id="{5D1647AE-CEF8-0027-3A88-2F6039149AB0}"/>
                </a:ext>
              </a:extLst>
            </p:cNvPr>
            <p:cNvSpPr/>
            <p:nvPr/>
          </p:nvSpPr>
          <p:spPr>
            <a:xfrm>
              <a:off x="9886495" y="6908653"/>
              <a:ext cx="58205" cy="58205"/>
            </a:xfrm>
            <a:custGeom>
              <a:avLst/>
              <a:gdLst>
                <a:gd name="connsiteX0" fmla="*/ 71818 w 71818"/>
                <a:gd name="connsiteY0" fmla="*/ 35909 h 71818"/>
                <a:gd name="connsiteX1" fmla="*/ 35909 w 71818"/>
                <a:gd name="connsiteY1" fmla="*/ 71818 h 71818"/>
                <a:gd name="connsiteX2" fmla="*/ 0 w 71818"/>
                <a:gd name="connsiteY2" fmla="*/ 35909 h 71818"/>
                <a:gd name="connsiteX3" fmla="*/ 35909 w 71818"/>
                <a:gd name="connsiteY3" fmla="*/ 0 h 71818"/>
                <a:gd name="connsiteX4" fmla="*/ 71818 w 71818"/>
                <a:gd name="connsiteY4" fmla="*/ 35909 h 7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 h="71818">
                  <a:moveTo>
                    <a:pt x="71818" y="35909"/>
                  </a:moveTo>
                  <a:cubicBezTo>
                    <a:pt x="71818" y="55742"/>
                    <a:pt x="55741" y="71818"/>
                    <a:pt x="35909" y="71818"/>
                  </a:cubicBezTo>
                  <a:cubicBezTo>
                    <a:pt x="16077" y="71818"/>
                    <a:pt x="0" y="55741"/>
                    <a:pt x="0" y="35909"/>
                  </a:cubicBezTo>
                  <a:cubicBezTo>
                    <a:pt x="0" y="16077"/>
                    <a:pt x="16077" y="0"/>
                    <a:pt x="35909" y="0"/>
                  </a:cubicBezTo>
                  <a:cubicBezTo>
                    <a:pt x="55741" y="0"/>
                    <a:pt x="71818" y="16077"/>
                    <a:pt x="71818" y="35909"/>
                  </a:cubicBezTo>
                  <a:close/>
                </a:path>
              </a:pathLst>
            </a:custGeom>
            <a:grpFill/>
            <a:ln w="9525" cap="flat">
              <a:noFill/>
              <a:prstDash val="solid"/>
              <a:miter/>
            </a:ln>
          </p:spPr>
          <p:txBody>
            <a:bodyPr rtlCol="0" anchor="ctr"/>
            <a:lstStyle/>
            <a:p>
              <a:pPr defTabSz="1218987"/>
              <a:endParaRPr lang="en-IN" sz="2400">
                <a:solidFill>
                  <a:prstClr val="black"/>
                </a:solidFill>
                <a:latin typeface="Segoe UI"/>
              </a:endParaRPr>
            </a:p>
          </p:txBody>
        </p:sp>
      </p:grpSp>
    </p:spTree>
    <p:extLst>
      <p:ext uri="{BB962C8B-B14F-4D97-AF65-F5344CB8AC3E}">
        <p14:creationId xmlns:p14="http://schemas.microsoft.com/office/powerpoint/2010/main" val="196267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9AED1-3E19-45C0-8034-C437396C51C6}"/>
              </a:ext>
            </a:extLst>
          </p:cNvPr>
          <p:cNvSpPr>
            <a:spLocks noGrp="1"/>
          </p:cNvSpPr>
          <p:nvPr>
            <p:ph type="title"/>
          </p:nvPr>
        </p:nvSpPr>
        <p:spPr>
          <a:xfrm>
            <a:off x="761803" y="350196"/>
            <a:ext cx="4646904" cy="1624520"/>
          </a:xfrm>
        </p:spPr>
        <p:txBody>
          <a:bodyPr vert="horz" lIns="91440" tIns="45720" rIns="91440" bIns="45720" rtlCol="0" anchor="ctr">
            <a:normAutofit fontScale="90000"/>
          </a:bodyPr>
          <a:lstStyle/>
          <a:p>
            <a:r>
              <a:rPr lang="en-US" sz="4000" dirty="0"/>
              <a:t>Gregory Triplett</a:t>
            </a:r>
            <a:br>
              <a:rPr lang="en-US" sz="4000" dirty="0"/>
            </a:br>
            <a:r>
              <a:rPr lang="en-US" sz="2700" b="0" i="0" u="none" strike="noStrike" dirty="0">
                <a:effectLst/>
              </a:rPr>
              <a:t>Oliver L. Parks Dean </a:t>
            </a:r>
            <a:br>
              <a:rPr lang="en-US" sz="2700" b="0" i="0" u="none" strike="noStrike" dirty="0">
                <a:effectLst/>
              </a:rPr>
            </a:br>
            <a:r>
              <a:rPr lang="en-US" sz="2700" b="0" i="0" u="none" strike="noStrike" dirty="0">
                <a:effectLst/>
              </a:rPr>
              <a:t>Saint Louis University</a:t>
            </a:r>
            <a:br>
              <a:rPr lang="en-US" sz="4000" dirty="0"/>
            </a:br>
            <a:endParaRPr lang="en-US" sz="4000" dirty="0"/>
          </a:p>
        </p:txBody>
      </p:sp>
      <p:sp>
        <p:nvSpPr>
          <p:cNvPr id="3" name="Content Placeholder 2">
            <a:extLst>
              <a:ext uri="{FF2B5EF4-FFF2-40B4-BE49-F238E27FC236}">
                <a16:creationId xmlns:a16="http://schemas.microsoft.com/office/drawing/2014/main" id="{C4DFF9C7-3C8A-42F6-042A-B0DF6FC76B95}"/>
              </a:ext>
            </a:extLst>
          </p:cNvPr>
          <p:cNvSpPr>
            <a:spLocks noGrp="1"/>
          </p:cNvSpPr>
          <p:nvPr>
            <p:ph sz="half" idx="1"/>
          </p:nvPr>
        </p:nvSpPr>
        <p:spPr>
          <a:xfrm>
            <a:off x="420130" y="2324912"/>
            <a:ext cx="5177481" cy="4182892"/>
          </a:xfrm>
        </p:spPr>
        <p:txBody>
          <a:bodyPr vert="horz" lIns="91440" tIns="45720" rIns="91440" bIns="45720" rtlCol="0" anchor="ctr">
            <a:normAutofit fontScale="92500"/>
          </a:bodyPr>
          <a:lstStyle/>
          <a:p>
            <a:pPr marL="0" indent="0">
              <a:buNone/>
            </a:pPr>
            <a:r>
              <a:rPr lang="en-US" sz="2400" b="0" i="0" u="none" strike="noStrike" dirty="0">
                <a:effectLst/>
              </a:rPr>
              <a:t>Gregory Triplett, Ph.D. is the Oliver L. Parks Dean of the School of Science and Engineering at Saint Louis University. Triplett brings a distinguished record of research, student success and leadership and is well-respected for enhancing campus-wide student engagement, harnessing the potential of industry/university partnerships, and narrowing equity and opportunity gaps. He garnered $17M in research awards and received many awards for research, teaching, service and mentoring.</a:t>
            </a:r>
            <a:endParaRPr lang="en-US" sz="2400" dirty="0"/>
          </a:p>
        </p:txBody>
      </p:sp>
      <p:pic>
        <p:nvPicPr>
          <p:cNvPr id="6" name="Content Placeholder 5" descr="A person in a suit and tie&#10;&#10;Description automatically generated">
            <a:extLst>
              <a:ext uri="{FF2B5EF4-FFF2-40B4-BE49-F238E27FC236}">
                <a16:creationId xmlns:a16="http://schemas.microsoft.com/office/drawing/2014/main" id="{5A9914B5-27D2-D570-D4C4-CE8F55D57A4C}"/>
              </a:ext>
            </a:extLst>
          </p:cNvPr>
          <p:cNvPicPr>
            <a:picLocks noGrp="1" noChangeAspect="1"/>
          </p:cNvPicPr>
          <p:nvPr>
            <p:ph sz="half" idx="2"/>
          </p:nvPr>
        </p:nvPicPr>
        <p:blipFill rotWithShape="1">
          <a:blip r:embed="rId2"/>
          <a:srcRect l="29676" r="10924" b="-2"/>
          <a:stretch/>
        </p:blipFill>
        <p:spPr>
          <a:xfrm>
            <a:off x="6096000" y="1"/>
            <a:ext cx="6102825" cy="6858000"/>
          </a:xfrm>
          <a:prstGeom prst="rect">
            <a:avLst/>
          </a:prstGeom>
        </p:spPr>
      </p:pic>
    </p:spTree>
    <p:extLst>
      <p:ext uri="{BB962C8B-B14F-4D97-AF65-F5344CB8AC3E}">
        <p14:creationId xmlns:p14="http://schemas.microsoft.com/office/powerpoint/2010/main" val="362181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6C22200-0186-A50E-5DC9-736BCD12FCD8}"/>
              </a:ext>
            </a:extLst>
          </p:cNvPr>
          <p:cNvSpPr>
            <a:spLocks noGrp="1"/>
          </p:cNvSpPr>
          <p:nvPr>
            <p:ph type="title"/>
          </p:nvPr>
        </p:nvSpPr>
        <p:spPr>
          <a:xfrm>
            <a:off x="356838" y="350196"/>
            <a:ext cx="5739162" cy="1624520"/>
          </a:xfrm>
        </p:spPr>
        <p:txBody>
          <a:bodyPr vert="horz" lIns="91440" tIns="45720" rIns="91440" bIns="45720" rtlCol="0" anchor="ctr">
            <a:noAutofit/>
          </a:bodyPr>
          <a:lstStyle/>
          <a:p>
            <a:r>
              <a:rPr lang="en-US" sz="3600" b="1" dirty="0"/>
              <a:t>Sunny Moon </a:t>
            </a:r>
            <a:br>
              <a:rPr lang="en-US" sz="3200" dirty="0"/>
            </a:br>
            <a:r>
              <a:rPr lang="en-US" sz="2800" dirty="0"/>
              <a:t>Assistant Vice President, </a:t>
            </a:r>
            <a:br>
              <a:rPr lang="en-US" sz="2800" dirty="0"/>
            </a:br>
            <a:r>
              <a:rPr lang="en-US" sz="2800" dirty="0"/>
              <a:t>Office of Institutional Effectiveness</a:t>
            </a:r>
            <a:br>
              <a:rPr lang="en-US" sz="2800" dirty="0"/>
            </a:br>
            <a:r>
              <a:rPr lang="en-US" sz="2800" dirty="0"/>
              <a:t>Cal State LA</a:t>
            </a:r>
            <a:endParaRPr lang="en-US" sz="3200" dirty="0"/>
          </a:p>
        </p:txBody>
      </p:sp>
      <p:sp>
        <p:nvSpPr>
          <p:cNvPr id="5" name="Content Placeholder 4">
            <a:extLst>
              <a:ext uri="{FF2B5EF4-FFF2-40B4-BE49-F238E27FC236}">
                <a16:creationId xmlns:a16="http://schemas.microsoft.com/office/drawing/2014/main" id="{E3681138-4FEF-6B02-E8E0-8836B8DDB5DF}"/>
              </a:ext>
            </a:extLst>
          </p:cNvPr>
          <p:cNvSpPr>
            <a:spLocks noGrp="1"/>
          </p:cNvSpPr>
          <p:nvPr>
            <p:ph sz="half" idx="1"/>
          </p:nvPr>
        </p:nvSpPr>
        <p:spPr>
          <a:xfrm>
            <a:off x="356839" y="2324912"/>
            <a:ext cx="5508701" cy="4031437"/>
          </a:xfrm>
        </p:spPr>
        <p:txBody>
          <a:bodyPr vert="horz" lIns="91440" tIns="45720" rIns="91440" bIns="45720" rtlCol="0" anchor="ctr">
            <a:normAutofit/>
          </a:bodyPr>
          <a:lstStyle/>
          <a:p>
            <a:pPr marL="0" indent="0">
              <a:buNone/>
            </a:pPr>
            <a:r>
              <a:rPr lang="en-US" sz="1800" dirty="0">
                <a:effectLst/>
                <a:highlight>
                  <a:srgbClr val="FFFFFF"/>
                </a:highlight>
              </a:rPr>
              <a:t>Sunny Moon is Assistant Vice President for the Office of Institutional Effectiveness at California State University, Los Angeles.</a:t>
            </a:r>
            <a:r>
              <a:rPr lang="en-US" sz="1800" dirty="0">
                <a:effectLst/>
              </a:rPr>
              <a:t> She takes on key leadership to promote evidence-based culture, emphasizing data utilization, strategic analysis, and policy recommendations based on actionable data. She oversees impactful research on college success for underrepresented students, enrollment management, and graduation initiatives. </a:t>
            </a:r>
            <a:r>
              <a:rPr lang="en-US" sz="1800" dirty="0">
                <a:effectLst/>
                <a:highlight>
                  <a:srgbClr val="FFFFFF"/>
                </a:highlight>
              </a:rPr>
              <a:t>Dr. Moon was recognized with the Best Institutional Research Leadership Award at the National Symposium on Student Retention. She holds a Ph.D. in Education from the University of Southern California and previously served as a post-doctoral research fellow at the same institution's Center for Higher Education Policy Analysis.</a:t>
            </a:r>
            <a:endParaRPr lang="en-US" sz="1800" dirty="0">
              <a:effectLst/>
            </a:endParaRPr>
          </a:p>
          <a:p>
            <a:endParaRPr lang="en-US" sz="1800" dirty="0"/>
          </a:p>
        </p:txBody>
      </p:sp>
      <p:pic>
        <p:nvPicPr>
          <p:cNvPr id="9" name="Content Placeholder 8" descr="A person with black hair and a black shirt&#10;&#10;Description automatically generated">
            <a:extLst>
              <a:ext uri="{FF2B5EF4-FFF2-40B4-BE49-F238E27FC236}">
                <a16:creationId xmlns:a16="http://schemas.microsoft.com/office/drawing/2014/main" id="{754FC8B3-043D-26B8-DE34-05AB769E337C}"/>
              </a:ext>
            </a:extLst>
          </p:cNvPr>
          <p:cNvPicPr>
            <a:picLocks noGrp="1" noChangeAspect="1"/>
          </p:cNvPicPr>
          <p:nvPr>
            <p:ph sz="half" idx="2"/>
          </p:nvPr>
        </p:nvPicPr>
        <p:blipFill rotWithShape="1">
          <a:blip r:embed="rId2"/>
          <a:srcRect r="8259"/>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5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8B5B10C-C5CD-5D4F-65E5-35E3134B5FF6}"/>
              </a:ext>
            </a:extLst>
          </p:cNvPr>
          <p:cNvSpPr>
            <a:spLocks noGrp="1"/>
          </p:cNvSpPr>
          <p:nvPr>
            <p:ph type="title"/>
          </p:nvPr>
        </p:nvSpPr>
        <p:spPr>
          <a:xfrm>
            <a:off x="356839" y="350196"/>
            <a:ext cx="5051868" cy="1624520"/>
          </a:xfrm>
        </p:spPr>
        <p:txBody>
          <a:bodyPr vert="horz" lIns="91440" tIns="45720" rIns="91440" bIns="45720" rtlCol="0" anchor="ctr">
            <a:normAutofit fontScale="90000"/>
          </a:bodyPr>
          <a:lstStyle/>
          <a:p>
            <a:r>
              <a:rPr lang="en-US" sz="4000" dirty="0"/>
              <a:t>Matt </a:t>
            </a:r>
            <a:r>
              <a:rPr lang="en-US" sz="4000" dirty="0" err="1"/>
              <a:t>Ohland</a:t>
            </a:r>
            <a:br>
              <a:rPr lang="en-US" sz="4000" dirty="0"/>
            </a:br>
            <a:r>
              <a:rPr lang="en-US" sz="2700" b="0" i="0" u="none" strike="noStrike" dirty="0">
                <a:effectLst/>
              </a:rPr>
              <a:t>Dale and Suzi Gallagher Professor and Associate Head of Engineering Education at Purdue University.</a:t>
            </a:r>
            <a:endParaRPr lang="en-US" sz="4000" dirty="0"/>
          </a:p>
        </p:txBody>
      </p:sp>
      <p:sp>
        <p:nvSpPr>
          <p:cNvPr id="5" name="Content Placeholder 4">
            <a:extLst>
              <a:ext uri="{FF2B5EF4-FFF2-40B4-BE49-F238E27FC236}">
                <a16:creationId xmlns:a16="http://schemas.microsoft.com/office/drawing/2014/main" id="{A20C386A-B38B-A6B1-37FD-E85FAB75365C}"/>
              </a:ext>
            </a:extLst>
          </p:cNvPr>
          <p:cNvSpPr>
            <a:spLocks noGrp="1"/>
          </p:cNvSpPr>
          <p:nvPr>
            <p:ph sz="half" idx="1"/>
          </p:nvPr>
        </p:nvSpPr>
        <p:spPr>
          <a:xfrm>
            <a:off x="356839" y="2286000"/>
            <a:ext cx="5430643" cy="4070350"/>
          </a:xfrm>
        </p:spPr>
        <p:txBody>
          <a:bodyPr vert="horz" lIns="91440" tIns="45720" rIns="91440" bIns="45720" rtlCol="0" anchor="ctr">
            <a:normAutofit/>
          </a:bodyPr>
          <a:lstStyle/>
          <a:p>
            <a:pPr marL="0" indent="0">
              <a:buNone/>
            </a:pPr>
            <a:r>
              <a:rPr lang="en-US" sz="2000" b="0" i="0" u="none" strike="noStrike" dirty="0">
                <a:effectLst/>
              </a:rPr>
              <a:t>Matthew </a:t>
            </a:r>
            <a:r>
              <a:rPr lang="en-US" sz="2000" b="0" i="0" u="none" strike="noStrike" dirty="0" err="1">
                <a:effectLst/>
              </a:rPr>
              <a:t>Ohland</a:t>
            </a:r>
            <a:r>
              <a:rPr lang="en-US" sz="2000" b="0" i="0" u="none" strike="noStrike" dirty="0">
                <a:effectLst/>
              </a:rPr>
              <a:t> led the creation of MIDFIELD, the Multiple-Institution Database for Investigating Engineering Longitudinal Development, and his research on the longitudinal study of engineering students has been recognized for the best paper published in the Journal of Engineering Education in 2008, 2011, and 2019 and in the IEEE Transactions on Education in 2011 and 2015. Dr. </a:t>
            </a:r>
            <a:r>
              <a:rPr lang="en-US" sz="2000" b="0" i="0" u="none" strike="noStrike" dirty="0" err="1">
                <a:effectLst/>
              </a:rPr>
              <a:t>Ohland</a:t>
            </a:r>
            <a:r>
              <a:rPr lang="en-US" sz="2000" b="0" i="0" u="none" strike="noStrike" dirty="0">
                <a:effectLst/>
              </a:rPr>
              <a:t> is a Fellow of the ASEE, IEEE, and AAAS and was inducted into the ASEE Hall of Fame in 2023.</a:t>
            </a:r>
            <a:endParaRPr lang="en-US" sz="2000" dirty="0"/>
          </a:p>
        </p:txBody>
      </p:sp>
      <p:pic>
        <p:nvPicPr>
          <p:cNvPr id="8" name="Content Placeholder 7" descr="A person with a beard and glasses&#10;&#10;Description automatically generated">
            <a:extLst>
              <a:ext uri="{FF2B5EF4-FFF2-40B4-BE49-F238E27FC236}">
                <a16:creationId xmlns:a16="http://schemas.microsoft.com/office/drawing/2014/main" id="{5803CDAE-5EC0-3882-A8FA-BBD176B3B18A}"/>
              </a:ext>
            </a:extLst>
          </p:cNvPr>
          <p:cNvPicPr>
            <a:picLocks noGrp="1" noChangeAspect="1"/>
          </p:cNvPicPr>
          <p:nvPr>
            <p:ph sz="half" idx="2"/>
          </p:nvPr>
        </p:nvPicPr>
        <p:blipFill rotWithShape="1">
          <a:blip r:embed="rId2"/>
          <a:srcRect t="1427" r="-1" b="6426"/>
          <a:stretch/>
        </p:blipFill>
        <p:spPr>
          <a:xfrm>
            <a:off x="6096000" y="1"/>
            <a:ext cx="6102825" cy="6858000"/>
          </a:xfrm>
          <a:prstGeom prst="rect">
            <a:avLst/>
          </a:prstGeom>
        </p:spPr>
      </p:pic>
    </p:spTree>
    <p:extLst>
      <p:ext uri="{BB962C8B-B14F-4D97-AF65-F5344CB8AC3E}">
        <p14:creationId xmlns:p14="http://schemas.microsoft.com/office/powerpoint/2010/main" val="223686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7950EF3-66BC-2166-DC70-48917F9B0489}"/>
              </a:ext>
            </a:extLst>
          </p:cNvPr>
          <p:cNvSpPr>
            <a:spLocks noGrp="1"/>
          </p:cNvSpPr>
          <p:nvPr>
            <p:ph type="title"/>
          </p:nvPr>
        </p:nvSpPr>
        <p:spPr>
          <a:xfrm>
            <a:off x="367990" y="350196"/>
            <a:ext cx="5040717" cy="1624520"/>
          </a:xfrm>
        </p:spPr>
        <p:txBody>
          <a:bodyPr vert="horz" lIns="91440" tIns="45720" rIns="91440" bIns="45720" rtlCol="0" anchor="ctr">
            <a:normAutofit/>
          </a:bodyPr>
          <a:lstStyle/>
          <a:p>
            <a:r>
              <a:rPr lang="en-US" sz="4000" dirty="0"/>
              <a:t>Joseph Roy</a:t>
            </a:r>
            <a:br>
              <a:rPr lang="en-US" sz="4000" dirty="0"/>
            </a:br>
            <a:r>
              <a:rPr lang="en-US" sz="2200" dirty="0">
                <a:effectLst/>
                <a:latin typeface="+mn-lt"/>
              </a:rPr>
              <a:t>Chief Data &amp; Technology Officer</a:t>
            </a:r>
            <a:br>
              <a:rPr lang="en-US" sz="2200" dirty="0">
                <a:effectLst/>
                <a:latin typeface="+mn-lt"/>
              </a:rPr>
            </a:br>
            <a:r>
              <a:rPr lang="en-US" sz="2200" dirty="0">
                <a:effectLst/>
                <a:latin typeface="+mn-lt"/>
              </a:rPr>
              <a:t>American Society for Engineering Education </a:t>
            </a:r>
            <a:endParaRPr lang="en-US" sz="4000" dirty="0">
              <a:latin typeface="+mn-lt"/>
            </a:endParaRPr>
          </a:p>
        </p:txBody>
      </p:sp>
      <p:sp>
        <p:nvSpPr>
          <p:cNvPr id="5" name="Content Placeholder 4">
            <a:extLst>
              <a:ext uri="{FF2B5EF4-FFF2-40B4-BE49-F238E27FC236}">
                <a16:creationId xmlns:a16="http://schemas.microsoft.com/office/drawing/2014/main" id="{26BB4A0A-BA7A-5CFD-0233-15BE3C354002}"/>
              </a:ext>
            </a:extLst>
          </p:cNvPr>
          <p:cNvSpPr>
            <a:spLocks noGrp="1"/>
          </p:cNvSpPr>
          <p:nvPr>
            <p:ph sz="half" idx="1"/>
          </p:nvPr>
        </p:nvSpPr>
        <p:spPr>
          <a:xfrm>
            <a:off x="367990" y="2324912"/>
            <a:ext cx="5497551" cy="4031437"/>
          </a:xfrm>
        </p:spPr>
        <p:txBody>
          <a:bodyPr vert="horz" lIns="91440" tIns="45720" rIns="91440" bIns="45720" rtlCol="0" anchor="ctr">
            <a:normAutofit/>
          </a:bodyPr>
          <a:lstStyle/>
          <a:p>
            <a:pPr marL="0" indent="0">
              <a:buNone/>
            </a:pPr>
            <a:r>
              <a:rPr lang="en-US" sz="2000" b="0" i="0" u="none" strike="noStrike" dirty="0">
                <a:effectLst/>
              </a:rPr>
              <a:t>Dr. Joseph Roy leads ASEE's national data collections in engineering education, covering enrollment, degrees, expenditures, faculty, and more. He's the PI on several NSF funded data collections. Previously, he directed the American Association of University Professor's Faculty Salary Survey and developed a technical curriculum in linguistic data analytics at the University of Illinois, where he was also a graduate faculty member. Dr. Roy holds a B.S. in Computer Science &amp; Mathematics, an M.S. in Statistics, and a Ph.D. in Linguistics.</a:t>
            </a:r>
            <a:endParaRPr lang="en-US" sz="2000" dirty="0"/>
          </a:p>
        </p:txBody>
      </p:sp>
      <p:pic>
        <p:nvPicPr>
          <p:cNvPr id="10" name="Content Placeholder 9" descr="A person in a suit and tie&#10;&#10;Description automatically generated">
            <a:extLst>
              <a:ext uri="{FF2B5EF4-FFF2-40B4-BE49-F238E27FC236}">
                <a16:creationId xmlns:a16="http://schemas.microsoft.com/office/drawing/2014/main" id="{6B923C8C-8DC3-B234-2A1E-3F4DB7725495}"/>
              </a:ext>
            </a:extLst>
          </p:cNvPr>
          <p:cNvPicPr>
            <a:picLocks noGrp="1" noChangeAspect="1"/>
          </p:cNvPicPr>
          <p:nvPr>
            <p:ph sz="half" idx="2"/>
          </p:nvPr>
        </p:nvPicPr>
        <p:blipFill rotWithShape="1">
          <a:blip r:embed="rId2"/>
          <a:srcRect l="9006" r="2006"/>
          <a:stretch/>
        </p:blipFill>
        <p:spPr>
          <a:xfrm>
            <a:off x="6096000" y="1"/>
            <a:ext cx="6102825" cy="6858000"/>
          </a:xfrm>
          <a:prstGeom prst="rect">
            <a:avLst/>
          </a:prstGeom>
        </p:spPr>
      </p:pic>
    </p:spTree>
    <p:extLst>
      <p:ext uri="{BB962C8B-B14F-4D97-AF65-F5344CB8AC3E}">
        <p14:creationId xmlns:p14="http://schemas.microsoft.com/office/powerpoint/2010/main" val="4684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36A3-7D94-A057-6617-0A4394EB5867}"/>
              </a:ext>
            </a:extLst>
          </p:cNvPr>
          <p:cNvSpPr>
            <a:spLocks noGrp="1"/>
          </p:cNvSpPr>
          <p:nvPr>
            <p:ph type="title"/>
          </p:nvPr>
        </p:nvSpPr>
        <p:spPr>
          <a:xfrm>
            <a:off x="5372099" y="2008640"/>
            <a:ext cx="5823857" cy="3717017"/>
          </a:xfrm>
        </p:spPr>
        <p:txBody>
          <a:bodyPr/>
          <a:lstStyle/>
          <a:p>
            <a:r>
              <a:rPr lang="en-US" dirty="0">
                <a:hlinkClick r:id="rId2"/>
              </a:rPr>
              <a:t>https://www.menti.com/ald3a5ft5uco</a:t>
            </a:r>
            <a:r>
              <a:rPr lang="en-US" dirty="0"/>
              <a:t> </a:t>
            </a:r>
          </a:p>
        </p:txBody>
      </p:sp>
      <p:pic>
        <p:nvPicPr>
          <p:cNvPr id="5" name="Picture 4" descr="A qr code on a white background&#10;&#10;Description automatically generated">
            <a:extLst>
              <a:ext uri="{FF2B5EF4-FFF2-40B4-BE49-F238E27FC236}">
                <a16:creationId xmlns:a16="http://schemas.microsoft.com/office/drawing/2014/main" id="{DF5E3FA3-EDCA-15CD-A648-7DBD15613B31}"/>
              </a:ext>
            </a:extLst>
          </p:cNvPr>
          <p:cNvPicPr>
            <a:picLocks noChangeAspect="1"/>
          </p:cNvPicPr>
          <p:nvPr/>
        </p:nvPicPr>
        <p:blipFill>
          <a:blip r:embed="rId3"/>
          <a:stretch>
            <a:fillRect/>
          </a:stretch>
        </p:blipFill>
        <p:spPr>
          <a:xfrm>
            <a:off x="370114" y="1387928"/>
            <a:ext cx="4958443" cy="4958443"/>
          </a:xfrm>
          <a:prstGeom prst="rect">
            <a:avLst/>
          </a:prstGeom>
        </p:spPr>
      </p:pic>
    </p:spTree>
    <p:extLst>
      <p:ext uri="{BB962C8B-B14F-4D97-AF65-F5344CB8AC3E}">
        <p14:creationId xmlns:p14="http://schemas.microsoft.com/office/powerpoint/2010/main" val="273550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412">
      <a:dk1>
        <a:sysClr val="windowText" lastClr="000000"/>
      </a:dk1>
      <a:lt1>
        <a:sysClr val="window" lastClr="FFFFFF"/>
      </a:lt1>
      <a:dk2>
        <a:srgbClr val="153153"/>
      </a:dk2>
      <a:lt2>
        <a:srgbClr val="EEECE1"/>
      </a:lt2>
      <a:accent1>
        <a:srgbClr val="4AADC5"/>
      </a:accent1>
      <a:accent2>
        <a:srgbClr val="D1D1D5"/>
      </a:accent2>
      <a:accent3>
        <a:srgbClr val="CFEAF1"/>
      </a:accent3>
      <a:accent4>
        <a:srgbClr val="7DBCD9"/>
      </a:accent4>
      <a:accent5>
        <a:srgbClr val="6496D2"/>
      </a:accent5>
      <a:accent6>
        <a:srgbClr val="A5A5A5"/>
      </a:accent6>
      <a:hlink>
        <a:srgbClr val="0000FF"/>
      </a:hlink>
      <a:folHlink>
        <a:srgbClr val="800080"/>
      </a:folHlink>
    </a:clrScheme>
    <a:fontScheme name="slidemodel">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469</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Aptos</vt:lpstr>
      <vt:lpstr>Aptos Display</vt:lpstr>
      <vt:lpstr>Arial</vt:lpstr>
      <vt:lpstr>Calibri</vt:lpstr>
      <vt:lpstr>Segoe UI</vt:lpstr>
      <vt:lpstr>Office Theme</vt:lpstr>
      <vt:lpstr>1_Office Theme</vt:lpstr>
      <vt:lpstr>Data is Power: Strengthening Partnerships with Institutional Research</vt:lpstr>
      <vt:lpstr>Gregory Triplett Oliver L. Parks Dean  Saint Louis University </vt:lpstr>
      <vt:lpstr>Sunny Moon  Assistant Vice President,  Office of Institutional Effectiveness Cal State LA</vt:lpstr>
      <vt:lpstr>Matt Ohland Dale and Suzi Gallagher Professor and Associate Head of Engineering Education at Purdue University.</vt:lpstr>
      <vt:lpstr>Joseph Roy Chief Data &amp; Technology Officer American Society for Engineering Education </vt:lpstr>
      <vt:lpstr>https://www.menti.com/ald3a5ft5uco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Sunny Moon</dc:title>
  <dc:creator>Gregory Triplett</dc:creator>
  <cp:lastModifiedBy>jrrconsul@yahoo.com</cp:lastModifiedBy>
  <cp:revision>5</cp:revision>
  <dcterms:created xsi:type="dcterms:W3CDTF">2024-04-15T18:20:36Z</dcterms:created>
  <dcterms:modified xsi:type="dcterms:W3CDTF">2024-04-15T18:57:47Z</dcterms:modified>
</cp:coreProperties>
</file>